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332" r:id="rId2"/>
    <p:sldId id="319" r:id="rId3"/>
    <p:sldId id="368" r:id="rId4"/>
    <p:sldId id="373" r:id="rId5"/>
  </p:sldIdLst>
  <p:sldSz cx="9144000" cy="6858000" type="screen4x3"/>
  <p:notesSz cx="6797675" cy="9926638"/>
  <p:defaultTextStyle>
    <a:defPPr>
      <a:defRPr lang="th-TH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alibri" pitchFamily="34" charset="0"/>
        <a:ea typeface="+mn-ea"/>
        <a:cs typeface="Angsana New" pitchFamily="18" charset="-34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alibri" pitchFamily="34" charset="0"/>
        <a:ea typeface="+mn-ea"/>
        <a:cs typeface="Angsana New" pitchFamily="18" charset="-34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alibri" pitchFamily="34" charset="0"/>
        <a:ea typeface="+mn-ea"/>
        <a:cs typeface="Angsana New" pitchFamily="18" charset="-34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alibri" pitchFamily="34" charset="0"/>
        <a:ea typeface="+mn-ea"/>
        <a:cs typeface="Angsana New" pitchFamily="18" charset="-34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alibri" pitchFamily="34" charset="0"/>
        <a:ea typeface="+mn-ea"/>
        <a:cs typeface="Angsana New" pitchFamily="18" charset="-34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Calibri" pitchFamily="34" charset="0"/>
        <a:ea typeface="+mn-ea"/>
        <a:cs typeface="Angsana New" pitchFamily="18" charset="-34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Calibri" pitchFamily="34" charset="0"/>
        <a:ea typeface="+mn-ea"/>
        <a:cs typeface="Angsana New" pitchFamily="18" charset="-34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Calibri" pitchFamily="34" charset="0"/>
        <a:ea typeface="+mn-ea"/>
        <a:cs typeface="Angsana New" pitchFamily="18" charset="-34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Calibri" pitchFamily="34" charset="0"/>
        <a:ea typeface="+mn-ea"/>
        <a:cs typeface="Angsana New" pitchFamily="18" charset="-34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800000"/>
    <a:srgbClr val="FF00FF"/>
    <a:srgbClr val="006600"/>
    <a:srgbClr val="0000CC"/>
    <a:srgbClr val="0066FF"/>
    <a:srgbClr val="CC6600"/>
    <a:srgbClr val="990099"/>
    <a:srgbClr val="660033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87" autoAdjust="0"/>
    <p:restoredTop sz="94709" autoAdjust="0"/>
  </p:normalViewPr>
  <p:slideViewPr>
    <p:cSldViewPr>
      <p:cViewPr varScale="1">
        <p:scale>
          <a:sx n="98" d="100"/>
          <a:sy n="98" d="100"/>
        </p:scale>
        <p:origin x="72" y="3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49688" y="1"/>
            <a:ext cx="29464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2DFC51-2CB2-44EC-8E1E-58BCACA14128}" type="datetimeFigureOut">
              <a:rPr lang="th-TH" smtClean="0"/>
              <a:pPr/>
              <a:t>07/04/58</a:t>
            </a:fld>
            <a:endParaRPr lang="th-TH"/>
          </a:p>
        </p:txBody>
      </p:sp>
      <p:sp>
        <p:nvSpPr>
          <p:cNvPr id="4" name="ตัวแทน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79450" y="4715951"/>
            <a:ext cx="5438775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9428711"/>
            <a:ext cx="29464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49688" y="9428711"/>
            <a:ext cx="29464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2AA2AF-A855-4DA6-813C-8D551EF3C4E8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703728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8221F1-FC81-4132-9A97-07A7F46D9FDB}" type="datetime1">
              <a:rPr lang="th-TH" smtClean="0"/>
              <a:pPr>
                <a:defRPr/>
              </a:pPr>
              <a:t>07/04/58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6A73495B-C080-467A-8A72-026EC9049293}" type="slidenum">
              <a:rPr lang="th-TH" smtClean="0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35655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44A065-0A73-455C-9C64-D2BF419C5A84}" type="datetime1">
              <a:rPr lang="th-TH" smtClean="0"/>
              <a:pPr>
                <a:defRPr/>
              </a:pPr>
              <a:t>07/04/58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9629DF-A3E7-4047-8469-8A5C95EB6148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22164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918E6-008B-4D52-A981-82B9FBADCE22}" type="datetime1">
              <a:rPr lang="th-TH" smtClean="0"/>
              <a:pPr>
                <a:defRPr/>
              </a:pPr>
              <a:t>07/04/58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626388-C048-468F-86A3-FFCB41CD9B10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46949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F55F2F-AE4C-4DAD-8BB0-4F31EA8F1F00}" type="datetime1">
              <a:rPr lang="th-TH" smtClean="0"/>
              <a:pPr>
                <a:defRPr/>
              </a:pPr>
              <a:t>07/04/58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 sz="1800"/>
            </a:lvl1pPr>
          </a:lstStyle>
          <a:p>
            <a:pPr>
              <a:defRPr/>
            </a:pPr>
            <a:fld id="{EE4289B8-5B15-4FD9-A029-B9F499EBC50E}" type="slidenum">
              <a:rPr lang="th-TH" smtClean="0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913172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D43629-C753-4031-BD5C-BECF45FCBF35}" type="datetime1">
              <a:rPr lang="th-TH" smtClean="0"/>
              <a:pPr>
                <a:defRPr/>
              </a:pPr>
              <a:t>07/04/58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A41E9857-5219-4280-B0C3-D4604BFA3232}" type="slidenum">
              <a:rPr lang="th-TH" smtClean="0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53386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DBC968-84E1-49EA-A1F4-76CCD14D0A80}" type="datetime1">
              <a:rPr lang="th-TH" smtClean="0"/>
              <a:pPr>
                <a:defRPr/>
              </a:pPr>
              <a:t>07/04/58</a:t>
            </a:fld>
            <a:endParaRPr lang="th-TH"/>
          </a:p>
        </p:txBody>
      </p:sp>
      <p:sp>
        <p:nvSpPr>
          <p:cNvPr id="6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1F1EFD-9AFE-48A6-B1F7-702C124E64BC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53875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D6A5DC-B778-4DDA-BA60-282A8A4D8077}" type="datetime1">
              <a:rPr lang="th-TH" smtClean="0"/>
              <a:pPr>
                <a:defRPr/>
              </a:pPr>
              <a:t>07/04/58</a:t>
            </a:fld>
            <a:endParaRPr lang="th-TH"/>
          </a:p>
        </p:txBody>
      </p:sp>
      <p:sp>
        <p:nvSpPr>
          <p:cNvPr id="8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9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7C8280-6EC8-416E-947C-585F1FF05986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02053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F9D9F-C5D9-41F0-A47C-081B9C6256FB}" type="datetime1">
              <a:rPr lang="th-TH" smtClean="0"/>
              <a:pPr>
                <a:defRPr/>
              </a:pPr>
              <a:t>07/04/58</a:t>
            </a:fld>
            <a:endParaRPr lang="th-TH"/>
          </a:p>
        </p:txBody>
      </p:sp>
      <p:sp>
        <p:nvSpPr>
          <p:cNvPr id="4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282F3C-212C-42BA-9C6A-BC4F6ABF9DA5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8052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AC72D2-8CDB-4C29-BAC2-44F56FF6B10D}" type="datetime1">
              <a:rPr lang="th-TH" smtClean="0"/>
              <a:pPr>
                <a:defRPr/>
              </a:pPr>
              <a:t>07/04/58</a:t>
            </a:fld>
            <a:endParaRPr lang="th-TH"/>
          </a:p>
        </p:txBody>
      </p:sp>
      <p:sp>
        <p:nvSpPr>
          <p:cNvPr id="3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944E81-3BE4-411C-B597-21C8C13A12FA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47787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B0AF8D-B907-470D-83E6-FD0FB54A593C}" type="datetime1">
              <a:rPr lang="th-TH" smtClean="0"/>
              <a:pPr>
                <a:defRPr/>
              </a:pPr>
              <a:t>07/04/58</a:t>
            </a:fld>
            <a:endParaRPr lang="th-TH"/>
          </a:p>
        </p:txBody>
      </p:sp>
      <p:sp>
        <p:nvSpPr>
          <p:cNvPr id="6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BAC9AD-FF17-435F-A781-FFF0905FA8BD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1688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E98895-38F2-4D29-80D0-BEB922230B98}" type="datetime1">
              <a:rPr lang="th-TH" smtClean="0"/>
              <a:pPr>
                <a:defRPr/>
              </a:pPr>
              <a:t>07/04/58</a:t>
            </a:fld>
            <a:endParaRPr lang="th-TH"/>
          </a:p>
        </p:txBody>
      </p:sp>
      <p:sp>
        <p:nvSpPr>
          <p:cNvPr id="6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5C5D9D-B849-41BA-96A8-BB4FCBFFFDBF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84263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ตัวยึดชื่อเรื่อง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h-TH" altLang="th-TH" smtClean="0"/>
              <a:t>คลิกเพื่อแก้ไขลักษณะชื่อเรื่องต้นแบบ</a:t>
            </a:r>
          </a:p>
        </p:txBody>
      </p:sp>
      <p:sp>
        <p:nvSpPr>
          <p:cNvPr id="1027" name="ตัวยึดข้อความ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alt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altLang="th-TH" smtClean="0"/>
              <a:t>ระดับที่สอง</a:t>
            </a:r>
          </a:p>
          <a:p>
            <a:pPr lvl="2"/>
            <a:r>
              <a:rPr lang="th-TH" altLang="th-TH" smtClean="0"/>
              <a:t>ระดับที่สาม</a:t>
            </a:r>
          </a:p>
          <a:p>
            <a:pPr lvl="3"/>
            <a:r>
              <a:rPr lang="th-TH" altLang="th-TH" smtClean="0"/>
              <a:t>ระดับที่สี่</a:t>
            </a:r>
          </a:p>
          <a:p>
            <a:pPr lvl="4"/>
            <a:r>
              <a:rPr lang="th-TH" altLang="th-TH" smtClean="0"/>
              <a:t>ระดับที่ห้า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DB89B53-E7B4-4721-A795-6A38353B903D}" type="datetime1">
              <a:rPr lang="th-TH" smtClean="0"/>
              <a:pPr>
                <a:defRPr/>
              </a:pPr>
              <a:t>07/04/58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th-TH" sz="1600" b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algn="r"/>
            <a:fld id="{9BF886F8-6CD0-48EF-84AB-8647602A4571}" type="slidenum">
              <a:rPr lang="th-TH" smtClean="0"/>
              <a:pPr algn="r"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986" y="2132856"/>
            <a:ext cx="90285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th-TH" sz="3600" b="1" dirty="0" smtClean="0">
              <a:solidFill>
                <a:srgbClr val="0000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5" name="รูปภาพ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36296" y="1"/>
            <a:ext cx="1907704" cy="10862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รูปภาพ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016160"/>
            <a:ext cx="9144000" cy="184184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4289B8-5B15-4FD9-A029-B9F499EBC50E}" type="slidenum">
              <a:rPr lang="th-TH" smtClean="0"/>
              <a:pPr>
                <a:defRPr/>
              </a:pPr>
              <a:t>1</a:t>
            </a:fld>
            <a:endParaRPr lang="th-TH"/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785786" y="2214554"/>
            <a:ext cx="78020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h-TH" sz="4000" b="1" dirty="0" smtClean="0">
                <a:solidFill>
                  <a:srgbClr val="0099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ปัญหาอุปสรรค และข้อแนะนำ</a:t>
            </a:r>
            <a:endParaRPr lang="th-TH" sz="4000" dirty="0">
              <a:solidFill>
                <a:srgbClr val="0099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12913" y="4500570"/>
            <a:ext cx="2331087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th-TH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อนนต์ ช่วยเกิด</a:t>
            </a:r>
          </a:p>
        </p:txBody>
      </p:sp>
    </p:spTree>
    <p:extLst>
      <p:ext uri="{BB962C8B-B14F-4D97-AF65-F5344CB8AC3E}">
        <p14:creationId xmlns:p14="http://schemas.microsoft.com/office/powerpoint/2010/main" val="1063606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รูปภาพ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40836" y="18926"/>
            <a:ext cx="1468238" cy="83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รูปภาพ 1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4986" y="655964"/>
            <a:ext cx="7530728" cy="396772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8610" y="-4390"/>
            <a:ext cx="9118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b="1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โครงการส่งเสริมการปรับปรุงประสิทธิภาพการใช้พลังงานในอาคาร</a:t>
            </a:r>
            <a:br>
              <a:rPr lang="th-TH" sz="2000" b="1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MEA Energy Saving Building</a:t>
            </a:r>
            <a:endParaRPr lang="th-TH" sz="2000" b="1" dirty="0">
              <a:solidFill>
                <a:schemeClr val="accent6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" name="ตัวแทนหมายเลขภาพนิ่ง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4289B8-5B15-4FD9-A029-B9F499EBC50E}" type="slidenum">
              <a:rPr lang="th-TH" smtClean="0"/>
              <a:pPr>
                <a:defRPr/>
              </a:pPr>
              <a:t>2</a:t>
            </a:fld>
            <a:endParaRPr lang="th-TH"/>
          </a:p>
        </p:txBody>
      </p:sp>
      <p:sp>
        <p:nvSpPr>
          <p:cNvPr id="16" name="TextBox 15"/>
          <p:cNvSpPr txBox="1"/>
          <p:nvPr/>
        </p:nvSpPr>
        <p:spPr>
          <a:xfrm>
            <a:off x="384224" y="1082212"/>
            <a:ext cx="8616932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AutoNum type="arabicPeriod"/>
            </a:pPr>
            <a:r>
              <a:rPr lang="th-TH" sz="24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อุปกรณ์ที่จะตรวจวัดไม่สามารถเดินหรือทำงานได้</a:t>
            </a:r>
          </a:p>
          <a:p>
            <a:pPr marL="457200" indent="-457200">
              <a:lnSpc>
                <a:spcPct val="150000"/>
              </a:lnSpc>
            </a:pPr>
            <a:r>
              <a:rPr lang="th-TH" sz="24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th-TH" sz="2400" b="1" dirty="0" smtClean="0">
                <a:solidFill>
                  <a:srgbClr val="0099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ไม่มี </a:t>
            </a:r>
            <a:r>
              <a:rPr lang="en-US" sz="2400" b="1" dirty="0" smtClean="0">
                <a:solidFill>
                  <a:srgbClr val="0099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load </a:t>
            </a:r>
            <a:r>
              <a:rPr lang="th-TH" sz="2400" b="1" dirty="0" smtClean="0">
                <a:solidFill>
                  <a:srgbClr val="0099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หรือ เป็น </a:t>
            </a:r>
            <a:r>
              <a:rPr lang="en-US" sz="2400" b="1" dirty="0" smtClean="0">
                <a:solidFill>
                  <a:srgbClr val="0099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load </a:t>
            </a:r>
            <a:r>
              <a:rPr lang="th-TH" sz="2400" b="1" dirty="0" smtClean="0">
                <a:solidFill>
                  <a:srgbClr val="0099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ที่ไม่ได้ใช้งานจริง</a:t>
            </a:r>
          </a:p>
          <a:p>
            <a:pPr marL="457200" indent="-457200">
              <a:lnSpc>
                <a:spcPct val="150000"/>
              </a:lnSpc>
            </a:pPr>
            <a:endParaRPr lang="th-TH" sz="2000" b="1" dirty="0" smtClean="0">
              <a:solidFill>
                <a:srgbClr val="0099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lnSpc>
                <a:spcPct val="150000"/>
              </a:lnSpc>
            </a:pPr>
            <a:r>
              <a:rPr lang="th-TH" sz="24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 เครื่องมือในการตรวจวัดไม่พร้อม</a:t>
            </a:r>
          </a:p>
          <a:p>
            <a:pPr marL="457200" indent="-457200">
              <a:lnSpc>
                <a:spcPct val="150000"/>
              </a:lnSpc>
            </a:pPr>
            <a:r>
              <a:rPr lang="th-TH" sz="24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th-TH" sz="2400" b="1" dirty="0" smtClean="0">
                <a:solidFill>
                  <a:srgbClr val="0099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ขาดเครื่องมือในการตรวจวัด</a:t>
            </a:r>
          </a:p>
          <a:p>
            <a:pPr marL="457200" indent="-457200">
              <a:lnSpc>
                <a:spcPct val="150000"/>
              </a:lnSpc>
            </a:pPr>
            <a:endParaRPr lang="th-TH" sz="2000" b="1" dirty="0" smtClean="0">
              <a:solidFill>
                <a:srgbClr val="0099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lnSpc>
                <a:spcPct val="150000"/>
              </a:lnSpc>
            </a:pPr>
            <a:r>
              <a:rPr lang="th-TH" sz="24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 การเข้าถึงพื้นที่การตรวจวัด</a:t>
            </a:r>
          </a:p>
          <a:p>
            <a:pPr marL="457200" indent="-457200">
              <a:lnSpc>
                <a:spcPct val="150000"/>
              </a:lnSpc>
            </a:pPr>
            <a:r>
              <a:rPr lang="th-TH" sz="2400" b="1" dirty="0" smtClean="0">
                <a:solidFill>
                  <a:srgbClr val="0099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- การติดตั้งไม่เอื้ออำนวยต่อการตรวจวัด</a:t>
            </a:r>
            <a:r>
              <a:rPr lang="en-US" sz="2400" b="1" dirty="0" smtClean="0">
                <a:solidFill>
                  <a:srgbClr val="0099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th-TH" sz="2400" b="1" dirty="0" smtClean="0">
                <a:solidFill>
                  <a:srgbClr val="0099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แคบ</a:t>
            </a:r>
            <a:r>
              <a:rPr lang="en-US" sz="2400" b="1" dirty="0" smtClean="0">
                <a:solidFill>
                  <a:srgbClr val="0099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th-TH" sz="2400" b="1" dirty="0" smtClean="0">
                <a:solidFill>
                  <a:srgbClr val="0099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พื้นที่จำกัด</a:t>
            </a:r>
          </a:p>
          <a:p>
            <a:pPr marL="457200" indent="-457200">
              <a:lnSpc>
                <a:spcPct val="150000"/>
              </a:lnSpc>
            </a:pPr>
            <a:r>
              <a:rPr lang="th-TH" sz="2400" b="1" dirty="0" smtClean="0">
                <a:solidFill>
                  <a:srgbClr val="0099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- มีการต่อใช้งานร่วมกับวงจรอื่นๆ</a:t>
            </a:r>
            <a:endParaRPr lang="th-TH" sz="2400" b="1" dirty="0" smtClean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3695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defRPr/>
            </a:pPr>
            <a:fld id="{93944E81-3BE4-411C-B597-21C8C13A12FA}" type="slidenum">
              <a:rPr lang="th-TH" smtClean="0"/>
              <a:pPr algn="r">
                <a:defRPr/>
              </a:pPr>
              <a:t>3</a:t>
            </a:fld>
            <a:endParaRPr lang="th-TH" dirty="0"/>
          </a:p>
        </p:txBody>
      </p:sp>
      <p:pic>
        <p:nvPicPr>
          <p:cNvPr id="27" name="รูปภาพ 26" descr="DSC03367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8596" y="214290"/>
            <a:ext cx="4071966" cy="3000372"/>
          </a:xfrm>
          <a:prstGeom prst="rect">
            <a:avLst/>
          </a:prstGeom>
        </p:spPr>
      </p:pic>
      <p:pic>
        <p:nvPicPr>
          <p:cNvPr id="28" name="รูปภาพ 27" descr="R0021527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43438" y="214290"/>
            <a:ext cx="4071966" cy="3000396"/>
          </a:xfrm>
          <a:prstGeom prst="rect">
            <a:avLst/>
          </a:prstGeom>
        </p:spPr>
      </p:pic>
      <p:pic>
        <p:nvPicPr>
          <p:cNvPr id="29" name="รูปภาพ 28" descr="R0017803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8596" y="3357562"/>
            <a:ext cx="4095747" cy="3071810"/>
          </a:xfrm>
          <a:prstGeom prst="rect">
            <a:avLst/>
          </a:prstGeom>
        </p:spPr>
      </p:pic>
      <p:pic>
        <p:nvPicPr>
          <p:cNvPr id="31" name="รูปภาพ 30" descr="R0017670.JP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43438" y="3357562"/>
            <a:ext cx="4095746" cy="3071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8167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defRPr/>
            </a:pPr>
            <a:fld id="{93944E81-3BE4-411C-B597-21C8C13A12FA}" type="slidenum">
              <a:rPr lang="th-TH" smtClean="0"/>
              <a:pPr algn="r">
                <a:defRPr/>
              </a:pPr>
              <a:t>4</a:t>
            </a:fld>
            <a:endParaRPr lang="th-TH" dirty="0"/>
          </a:p>
        </p:txBody>
      </p:sp>
      <p:pic>
        <p:nvPicPr>
          <p:cNvPr id="15" name="รูปภาพ 14" descr="R0029123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-59560" y="1845454"/>
            <a:ext cx="4476749" cy="3357562"/>
          </a:xfrm>
          <a:prstGeom prst="rect">
            <a:avLst/>
          </a:prstGeom>
          <a:scene3d>
            <a:camera prst="orthographicFront">
              <a:rot lat="0" lon="300000" rev="0"/>
            </a:camera>
            <a:lightRig rig="threePt" dir="t"/>
          </a:scene3d>
        </p:spPr>
      </p:pic>
      <p:pic>
        <p:nvPicPr>
          <p:cNvPr id="16" name="รูปภาพ 15" descr="R0017811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1934" y="1643050"/>
            <a:ext cx="4286248" cy="3214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8167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tretch>
            <a:fillRect l="-2229" r="-2675" b="-6168"/>
          </a:stretch>
        </a:blipFill>
      </a:spPr>
      <a:bodyPr/>
      <a:lstStyle>
        <a:defPPr>
          <a:defRPr>
            <a:noFill/>
          </a:defRPr>
        </a:defPPr>
      </a:lstStyle>
    </a:spDef>
    <a:txDef>
      <a:spPr>
        <a:noFill/>
      </a:spPr>
      <a:bodyPr wrap="square" rtlCol="0">
        <a:spAutoFit/>
      </a:bodyPr>
      <a:lstStyle>
        <a:defPPr>
          <a:defRPr sz="2000" b="1" dirty="0" smtClean="0">
            <a:solidFill>
              <a:srgbClr val="FF33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5588</TotalTime>
  <Words>31</Words>
  <Application>Microsoft Office PowerPoint</Application>
  <PresentationFormat>On-screen Show (4:3)</PresentationFormat>
  <Paragraphs>16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Angsana New</vt:lpstr>
      <vt:lpstr>Arial</vt:lpstr>
      <vt:lpstr>Calibri</vt:lpstr>
      <vt:lpstr>Cordia New</vt:lpstr>
      <vt:lpstr>Tahoma</vt:lpstr>
      <vt:lpstr>ชุดรูปแบบของ Office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อาคารฉลากทอง</dc:title>
  <dc:creator>nathawut</dc:creator>
  <cp:lastModifiedBy>wilawan</cp:lastModifiedBy>
  <cp:revision>470</cp:revision>
  <dcterms:created xsi:type="dcterms:W3CDTF">2012-02-01T09:23:51Z</dcterms:created>
  <dcterms:modified xsi:type="dcterms:W3CDTF">2015-04-07T04:05:44Z</dcterms:modified>
</cp:coreProperties>
</file>