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2" r:id="rId2"/>
    <p:sldId id="319" r:id="rId3"/>
    <p:sldId id="368" r:id="rId4"/>
    <p:sldId id="373" r:id="rId5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800000"/>
    <a:srgbClr val="FF00FF"/>
    <a:srgbClr val="006600"/>
    <a:srgbClr val="0000CC"/>
    <a:srgbClr val="0066FF"/>
    <a:srgbClr val="CC6600"/>
    <a:srgbClr val="990099"/>
    <a:srgbClr val="6600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709" autoAdjust="0"/>
  </p:normalViewPr>
  <p:slideViewPr>
    <p:cSldViewPr>
      <p:cViewPr varScale="1">
        <p:scale>
          <a:sx n="98" d="100"/>
          <a:sy n="98" d="100"/>
        </p:scale>
        <p:origin x="72" y="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FC51-2CB2-44EC-8E1E-58BCACA14128}" type="datetimeFigureOut">
              <a:rPr lang="th-TH" smtClean="0"/>
              <a:pPr/>
              <a:t>07/04/58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A2AF-A855-4DA6-813C-8D551EF3C4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37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21F1-FC81-4132-9A97-07A7F46D9FD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73495B-C080-467A-8A72-026EC90492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65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A065-0A73-455C-9C64-D2BF419C5A84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29DF-A3E7-4047-8469-8A5C95EB61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1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18E6-008B-4D52-A981-82B9FBADCE22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6388-C048-468F-86A3-FFCB41CD9B1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9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5F2F-AE4C-4DAD-8BB0-4F31EA8F1F0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31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3629-C753-4031-BD5C-BECF45FCBF35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41E9857-5219-4280-B0C3-D4604BFA323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C968-84E1-49EA-A1F4-76CCD14D0A8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EFD-9AFE-48A6-B1F7-702C124E64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A5DC-B778-4DDA-BA60-282A8A4D8077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8280-6EC8-416E-947C-585F1FF0598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0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9D9F-C5D9-41F0-A47C-081B9C6256F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2F3C-212C-42BA-9C6A-BC4F6ABF9DA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72D2-8CDB-4C29-BAC2-44F56FF6B10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E81-3BE4-411C-B597-21C8C13A12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7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AF8D-B907-470D-83E6-FD0FB54A593C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C9AD-FF17-435F-A781-FFF0905FA8B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8895-38F2-4D29-80D0-BEB922230B98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5D9D-B849-41BA-96A8-BB4FCBFFFD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2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89B53-E7B4-4721-A795-6A38353B903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th-TH" sz="1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9BF886F8-6CD0-48EF-84AB-8647602A4571}" type="slidenum">
              <a:rPr lang="th-TH" smtClean="0"/>
              <a:pPr algn="r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6" y="2132856"/>
            <a:ext cx="902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6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16160"/>
            <a:ext cx="9144000" cy="1841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85786" y="2214554"/>
            <a:ext cx="78020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ปัญหาอุปสรรค และข้อแนะนำ</a:t>
            </a:r>
            <a:endParaRPr lang="th-TH" sz="4000" dirty="0">
              <a:solidFill>
                <a:srgbClr val="0099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12913" y="4500570"/>
            <a:ext cx="233108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อนนต์ ช่วยเกิด</a:t>
            </a:r>
          </a:p>
        </p:txBody>
      </p:sp>
    </p:spTree>
    <p:extLst>
      <p:ext uri="{BB962C8B-B14F-4D97-AF65-F5344CB8AC3E}">
        <p14:creationId xmlns:p14="http://schemas.microsoft.com/office/powerpoint/2010/main" val="1063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0836" y="18926"/>
            <a:ext cx="1468238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530728" cy="3967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ตัวแทน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16" name="TextBox 15"/>
          <p:cNvSpPr txBox="1"/>
          <p:nvPr/>
        </p:nvSpPr>
        <p:spPr>
          <a:xfrm>
            <a:off x="384224" y="1082212"/>
            <a:ext cx="86169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อุปกรณ์ที่จะตรวจวัดไม่สามารถเดินหรือทำงานได้</a:t>
            </a: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ไม่มี </a:t>
            </a:r>
            <a:r>
              <a:rPr lang="en-US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 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 เป็น </a:t>
            </a:r>
            <a:r>
              <a:rPr lang="en-US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 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ที่ไม่ได้ใช้งานจริง</a:t>
            </a:r>
          </a:p>
          <a:p>
            <a:pPr marL="457200" indent="-457200">
              <a:lnSpc>
                <a:spcPct val="150000"/>
              </a:lnSpc>
            </a:pPr>
            <a:endParaRPr lang="th-TH" sz="2000" b="1" dirty="0" smtClean="0">
              <a:solidFill>
                <a:srgbClr val="0099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เครื่องมือในการตรวจวัดไม่พร้อม</a:t>
            </a: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ขาดเครื่องมือในการตรวจวัด</a:t>
            </a:r>
          </a:p>
          <a:p>
            <a:pPr marL="457200" indent="-457200">
              <a:lnSpc>
                <a:spcPct val="150000"/>
              </a:lnSpc>
            </a:pPr>
            <a:endParaRPr lang="th-TH" sz="2000" b="1" dirty="0" smtClean="0">
              <a:solidFill>
                <a:srgbClr val="0099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การเข้าถึงพื้นที่การตรวจวัด</a:t>
            </a: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การติดตั้งไม่เอื้ออำนวยต่อการตรวจวัด</a:t>
            </a:r>
            <a:r>
              <a:rPr lang="en-US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แคบ</a:t>
            </a:r>
            <a:r>
              <a:rPr lang="en-US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พื้นที่จำกัด</a:t>
            </a:r>
          </a:p>
          <a:p>
            <a:pPr marL="457200" indent="-457200">
              <a:lnSpc>
                <a:spcPct val="150000"/>
              </a:lnSpc>
            </a:pPr>
            <a:r>
              <a:rPr lang="th-TH" sz="2400" b="1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มีการต่อใช้งานร่วมกับวงจรอื่นๆ</a:t>
            </a:r>
            <a:endParaRPr lang="th-TH" sz="24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3</a:t>
            </a:fld>
            <a:endParaRPr lang="th-TH" dirty="0"/>
          </a:p>
        </p:txBody>
      </p:sp>
      <p:pic>
        <p:nvPicPr>
          <p:cNvPr id="27" name="รูปภาพ 26" descr="DSC0336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214290"/>
            <a:ext cx="4071966" cy="3000372"/>
          </a:xfrm>
          <a:prstGeom prst="rect">
            <a:avLst/>
          </a:prstGeom>
        </p:spPr>
      </p:pic>
      <p:pic>
        <p:nvPicPr>
          <p:cNvPr id="28" name="รูปภาพ 27" descr="R002152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214290"/>
            <a:ext cx="4071966" cy="3000396"/>
          </a:xfrm>
          <a:prstGeom prst="rect">
            <a:avLst/>
          </a:prstGeom>
        </p:spPr>
      </p:pic>
      <p:pic>
        <p:nvPicPr>
          <p:cNvPr id="29" name="รูปภาพ 28" descr="R0017803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3357562"/>
            <a:ext cx="4095747" cy="3071810"/>
          </a:xfrm>
          <a:prstGeom prst="rect">
            <a:avLst/>
          </a:prstGeom>
        </p:spPr>
      </p:pic>
      <p:pic>
        <p:nvPicPr>
          <p:cNvPr id="31" name="รูปภาพ 30" descr="R001767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357562"/>
            <a:ext cx="4095746" cy="307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4</a:t>
            </a:fld>
            <a:endParaRPr lang="th-TH" dirty="0"/>
          </a:p>
        </p:txBody>
      </p:sp>
      <p:pic>
        <p:nvPicPr>
          <p:cNvPr id="15" name="รูปภาพ 14" descr="R002912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59560" y="1845454"/>
            <a:ext cx="4476749" cy="3357562"/>
          </a:xfrm>
          <a:prstGeom prst="rect">
            <a:avLst/>
          </a:prstGeom>
          <a:scene3d>
            <a:camera prst="orthographicFront">
              <a:rot lat="0" lon="300000" rev="0"/>
            </a:camera>
            <a:lightRig rig="threePt" dir="t"/>
          </a:scene3d>
        </p:spPr>
      </p:pic>
      <p:pic>
        <p:nvPicPr>
          <p:cNvPr id="16" name="รูปภาพ 15" descr="R001781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1934" y="1643050"/>
            <a:ext cx="4286248" cy="321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 l="-2229" r="-2675" b="-6168"/>
          </a:stretch>
        </a:blipFill>
      </a:spPr>
      <a:bodyPr/>
      <a:lstStyle>
        <a:defPPr>
          <a:defRPr>
            <a:noFill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5588</TotalTime>
  <Words>31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Angsana New</vt:lpstr>
      <vt:lpstr>Arial</vt:lpstr>
      <vt:lpstr>Calibri</vt:lpstr>
      <vt:lpstr>Cordia New</vt:lpstr>
      <vt:lpstr>Tahoma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อาคารฉลากทอง</dc:title>
  <dc:creator>nathawut</dc:creator>
  <cp:lastModifiedBy>wilawan</cp:lastModifiedBy>
  <cp:revision>470</cp:revision>
  <dcterms:created xsi:type="dcterms:W3CDTF">2012-02-01T09:23:51Z</dcterms:created>
  <dcterms:modified xsi:type="dcterms:W3CDTF">2015-04-07T04:05:44Z</dcterms:modified>
</cp:coreProperties>
</file>