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2" r:id="rId2"/>
    <p:sldId id="319" r:id="rId3"/>
    <p:sldId id="368" r:id="rId4"/>
    <p:sldId id="373" r:id="rId5"/>
    <p:sldId id="375" r:id="rId6"/>
    <p:sldId id="374" r:id="rId7"/>
    <p:sldId id="393" r:id="rId8"/>
    <p:sldId id="394" r:id="rId9"/>
    <p:sldId id="376" r:id="rId10"/>
    <p:sldId id="377" r:id="rId11"/>
    <p:sldId id="378" r:id="rId12"/>
    <p:sldId id="381" r:id="rId13"/>
    <p:sldId id="382" r:id="rId14"/>
    <p:sldId id="383" r:id="rId15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CC00"/>
    <a:srgbClr val="009900"/>
    <a:srgbClr val="0000CC"/>
    <a:srgbClr val="0066FF"/>
    <a:srgbClr val="CC6600"/>
    <a:srgbClr val="990099"/>
    <a:srgbClr val="660033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4709" autoAdjust="0"/>
  </p:normalViewPr>
  <p:slideViewPr>
    <p:cSldViewPr>
      <p:cViewPr varScale="1">
        <p:scale>
          <a:sx n="98" d="100"/>
          <a:sy n="98" d="100"/>
        </p:scale>
        <p:origin x="72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544EE-BFF8-4BB0-A6CF-27725DE37550}" type="doc">
      <dgm:prSet loTypeId="urn:microsoft.com/office/officeart/2005/8/layout/cycle4#1" loCatId="cycle" qsTypeId="urn:microsoft.com/office/officeart/2005/8/quickstyle/simple1" qsCatId="simple" csTypeId="urn:microsoft.com/office/officeart/2005/8/colors/colorful3" csCatId="colorful" phldr="1"/>
      <dgm:spPr/>
    </dgm:pt>
    <dgm:pt modelId="{7247E89F-937E-4141-8B76-E6625A12A46D}">
      <dgm:prSet phldrT="[Text]" custT="1"/>
      <dgm:spPr/>
      <dgm:t>
        <a:bodyPr/>
        <a:lstStyle/>
        <a:p>
          <a:endParaRPr lang="en-US" sz="2800" b="1" dirty="0">
            <a:solidFill>
              <a:srgbClr val="FF0000"/>
            </a:solidFill>
            <a:latin typeface="Tahoma" pitchFamily="34" charset="0"/>
            <a:cs typeface="Tahoma" pitchFamily="34" charset="0"/>
          </a:endParaRPr>
        </a:p>
      </dgm:t>
    </dgm:pt>
    <dgm:pt modelId="{287E365F-1292-4324-AE82-DDC080832442}" type="parTrans" cxnId="{9EB1AC26-3D67-4FE9-B549-EACAD598E555}">
      <dgm:prSet/>
      <dgm:spPr/>
      <dgm:t>
        <a:bodyPr/>
        <a:lstStyle/>
        <a:p>
          <a:endParaRPr lang="en-US"/>
        </a:p>
      </dgm:t>
    </dgm:pt>
    <dgm:pt modelId="{9667C73F-0EB9-44F8-B051-C53715A77FEB}" type="sibTrans" cxnId="{9EB1AC26-3D67-4FE9-B549-EACAD598E555}">
      <dgm:prSet/>
      <dgm:spPr/>
      <dgm:t>
        <a:bodyPr/>
        <a:lstStyle/>
        <a:p>
          <a:endParaRPr lang="en-US"/>
        </a:p>
      </dgm:t>
    </dgm:pt>
    <dgm:pt modelId="{E1BBEA6E-7EA2-4ADA-B775-78CF84797835}">
      <dgm:prSet phldrT="[Text]"/>
      <dgm:spPr/>
      <dgm:t>
        <a:bodyPr/>
        <a:lstStyle/>
        <a:p>
          <a:endParaRPr lang="en-US" dirty="0"/>
        </a:p>
      </dgm:t>
    </dgm:pt>
    <dgm:pt modelId="{37292F88-F9F4-4FF8-AB1D-5F4211375AAD}" type="parTrans" cxnId="{21278562-58B5-4AE7-9063-FBB2097376F6}">
      <dgm:prSet/>
      <dgm:spPr/>
      <dgm:t>
        <a:bodyPr/>
        <a:lstStyle/>
        <a:p>
          <a:endParaRPr lang="en-US"/>
        </a:p>
      </dgm:t>
    </dgm:pt>
    <dgm:pt modelId="{7BDE16BB-B7B7-4CFC-AB15-E0EB2D1E4C3D}" type="sibTrans" cxnId="{21278562-58B5-4AE7-9063-FBB2097376F6}">
      <dgm:prSet/>
      <dgm:spPr/>
      <dgm:t>
        <a:bodyPr/>
        <a:lstStyle/>
        <a:p>
          <a:endParaRPr lang="en-US"/>
        </a:p>
      </dgm:t>
    </dgm:pt>
    <dgm:pt modelId="{4E71D8FF-3139-4652-AA9F-A72057087244}">
      <dgm:prSet phldrT="[Text]"/>
      <dgm:spPr/>
      <dgm:t>
        <a:bodyPr/>
        <a:lstStyle/>
        <a:p>
          <a:endParaRPr lang="en-US" dirty="0"/>
        </a:p>
      </dgm:t>
    </dgm:pt>
    <dgm:pt modelId="{50998BF4-4000-483D-844F-4097941FFCE4}" type="parTrans" cxnId="{274F3461-7730-42EB-A6EC-151165DA7FD8}">
      <dgm:prSet/>
      <dgm:spPr/>
      <dgm:t>
        <a:bodyPr/>
        <a:lstStyle/>
        <a:p>
          <a:endParaRPr lang="en-US"/>
        </a:p>
      </dgm:t>
    </dgm:pt>
    <dgm:pt modelId="{2D1BD203-128C-414C-B083-0B1A44892F21}" type="sibTrans" cxnId="{274F3461-7730-42EB-A6EC-151165DA7FD8}">
      <dgm:prSet/>
      <dgm:spPr/>
      <dgm:t>
        <a:bodyPr/>
        <a:lstStyle/>
        <a:p>
          <a:endParaRPr lang="en-US"/>
        </a:p>
      </dgm:t>
    </dgm:pt>
    <dgm:pt modelId="{39106F13-B972-4EE3-A947-F46BF7D9EE6B}" type="pres">
      <dgm:prSet presAssocID="{878544EE-BFF8-4BB0-A6CF-27725DE3755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2DC57A1-84EA-44CA-AD36-4C653CD69A86}" type="pres">
      <dgm:prSet presAssocID="{878544EE-BFF8-4BB0-A6CF-27725DE37550}" presName="children" presStyleCnt="0"/>
      <dgm:spPr/>
    </dgm:pt>
    <dgm:pt modelId="{15EFCD60-E30F-483C-B9D4-83FFFEA2EF15}" type="pres">
      <dgm:prSet presAssocID="{878544EE-BFF8-4BB0-A6CF-27725DE37550}" presName="childPlaceholder" presStyleCnt="0"/>
      <dgm:spPr/>
    </dgm:pt>
    <dgm:pt modelId="{406A6A83-28CA-4C3F-91CB-C617A9D94A70}" type="pres">
      <dgm:prSet presAssocID="{878544EE-BFF8-4BB0-A6CF-27725DE37550}" presName="circle" presStyleCnt="0"/>
      <dgm:spPr/>
    </dgm:pt>
    <dgm:pt modelId="{6B3438E0-6BAC-40CA-B12E-6FA462C8B25C}" type="pres">
      <dgm:prSet presAssocID="{878544EE-BFF8-4BB0-A6CF-27725DE3755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D89BB6-6355-4961-AA48-3840724FDF57}" type="pres">
      <dgm:prSet presAssocID="{878544EE-BFF8-4BB0-A6CF-27725DE3755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1FC9011-7B6A-47F3-9012-3F567E5E4A06}" type="pres">
      <dgm:prSet presAssocID="{878544EE-BFF8-4BB0-A6CF-27725DE3755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07D9812-83E4-4AD4-9933-A5936DB61481}" type="pres">
      <dgm:prSet presAssocID="{878544EE-BFF8-4BB0-A6CF-27725DE3755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35E1B544-A752-44D0-9442-72AC09090522}" type="pres">
      <dgm:prSet presAssocID="{878544EE-BFF8-4BB0-A6CF-27725DE37550}" presName="quadrantPlaceholder" presStyleCnt="0"/>
      <dgm:spPr/>
    </dgm:pt>
    <dgm:pt modelId="{96AFA398-D822-40CE-B417-7BBB16028E81}" type="pres">
      <dgm:prSet presAssocID="{878544EE-BFF8-4BB0-A6CF-27725DE37550}" presName="center1" presStyleLbl="fgShp" presStyleIdx="0" presStyleCnt="2"/>
      <dgm:spPr/>
    </dgm:pt>
    <dgm:pt modelId="{BF71471F-D9DC-4DBE-A6CA-41245A569DBD}" type="pres">
      <dgm:prSet presAssocID="{878544EE-BFF8-4BB0-A6CF-27725DE37550}" presName="center2" presStyleLbl="fgShp" presStyleIdx="1" presStyleCnt="2"/>
      <dgm:spPr/>
    </dgm:pt>
  </dgm:ptLst>
  <dgm:cxnLst>
    <dgm:cxn modelId="{423B48DE-4917-41F3-A926-90EE60599DA1}" type="presOf" srcId="{E1BBEA6E-7EA2-4ADA-B775-78CF84797835}" destId="{E7D89BB6-6355-4961-AA48-3840724FDF57}" srcOrd="0" destOrd="0" presId="urn:microsoft.com/office/officeart/2005/8/layout/cycle4#1"/>
    <dgm:cxn modelId="{E05F9EBC-9111-4F1B-B632-95B8563193BC}" type="presOf" srcId="{4E71D8FF-3139-4652-AA9F-A72057087244}" destId="{E1FC9011-7B6A-47F3-9012-3F567E5E4A06}" srcOrd="0" destOrd="0" presId="urn:microsoft.com/office/officeart/2005/8/layout/cycle4#1"/>
    <dgm:cxn modelId="{21278562-58B5-4AE7-9063-FBB2097376F6}" srcId="{878544EE-BFF8-4BB0-A6CF-27725DE37550}" destId="{E1BBEA6E-7EA2-4ADA-B775-78CF84797835}" srcOrd="1" destOrd="0" parTransId="{37292F88-F9F4-4FF8-AB1D-5F4211375AAD}" sibTransId="{7BDE16BB-B7B7-4CFC-AB15-E0EB2D1E4C3D}"/>
    <dgm:cxn modelId="{0E2EF339-F727-46F9-BDFF-823CA5AA9C3C}" type="presOf" srcId="{878544EE-BFF8-4BB0-A6CF-27725DE37550}" destId="{39106F13-B972-4EE3-A947-F46BF7D9EE6B}" srcOrd="0" destOrd="0" presId="urn:microsoft.com/office/officeart/2005/8/layout/cycle4#1"/>
    <dgm:cxn modelId="{EB3F82CD-FF0C-4678-9310-87ACC0189F8C}" type="presOf" srcId="{7247E89F-937E-4141-8B76-E6625A12A46D}" destId="{6B3438E0-6BAC-40CA-B12E-6FA462C8B25C}" srcOrd="0" destOrd="0" presId="urn:microsoft.com/office/officeart/2005/8/layout/cycle4#1"/>
    <dgm:cxn modelId="{274F3461-7730-42EB-A6EC-151165DA7FD8}" srcId="{878544EE-BFF8-4BB0-A6CF-27725DE37550}" destId="{4E71D8FF-3139-4652-AA9F-A72057087244}" srcOrd="2" destOrd="0" parTransId="{50998BF4-4000-483D-844F-4097941FFCE4}" sibTransId="{2D1BD203-128C-414C-B083-0B1A44892F21}"/>
    <dgm:cxn modelId="{9EB1AC26-3D67-4FE9-B549-EACAD598E555}" srcId="{878544EE-BFF8-4BB0-A6CF-27725DE37550}" destId="{7247E89F-937E-4141-8B76-E6625A12A46D}" srcOrd="0" destOrd="0" parTransId="{287E365F-1292-4324-AE82-DDC080832442}" sibTransId="{9667C73F-0EB9-44F8-B051-C53715A77FEB}"/>
    <dgm:cxn modelId="{C8D8859B-41ED-486D-A964-0387E4019BE3}" type="presParOf" srcId="{39106F13-B972-4EE3-A947-F46BF7D9EE6B}" destId="{42DC57A1-84EA-44CA-AD36-4C653CD69A86}" srcOrd="0" destOrd="0" presId="urn:microsoft.com/office/officeart/2005/8/layout/cycle4#1"/>
    <dgm:cxn modelId="{14A6B710-6DD9-45FC-B199-A730CA4825B4}" type="presParOf" srcId="{42DC57A1-84EA-44CA-AD36-4C653CD69A86}" destId="{15EFCD60-E30F-483C-B9D4-83FFFEA2EF15}" srcOrd="0" destOrd="0" presId="urn:microsoft.com/office/officeart/2005/8/layout/cycle4#1"/>
    <dgm:cxn modelId="{F15C36B9-5875-4EBE-B3AF-D5677DF579A7}" type="presParOf" srcId="{39106F13-B972-4EE3-A947-F46BF7D9EE6B}" destId="{406A6A83-28CA-4C3F-91CB-C617A9D94A70}" srcOrd="1" destOrd="0" presId="urn:microsoft.com/office/officeart/2005/8/layout/cycle4#1"/>
    <dgm:cxn modelId="{B8D4D29A-E851-4831-A2C0-6AC321EA3CFF}" type="presParOf" srcId="{406A6A83-28CA-4C3F-91CB-C617A9D94A70}" destId="{6B3438E0-6BAC-40CA-B12E-6FA462C8B25C}" srcOrd="0" destOrd="0" presId="urn:microsoft.com/office/officeart/2005/8/layout/cycle4#1"/>
    <dgm:cxn modelId="{16F2630E-1266-4EAE-A28D-F359EB28F6F7}" type="presParOf" srcId="{406A6A83-28CA-4C3F-91CB-C617A9D94A70}" destId="{E7D89BB6-6355-4961-AA48-3840724FDF57}" srcOrd="1" destOrd="0" presId="urn:microsoft.com/office/officeart/2005/8/layout/cycle4#1"/>
    <dgm:cxn modelId="{C97BB54C-659A-46AF-B07B-2F46002771BF}" type="presParOf" srcId="{406A6A83-28CA-4C3F-91CB-C617A9D94A70}" destId="{E1FC9011-7B6A-47F3-9012-3F567E5E4A06}" srcOrd="2" destOrd="0" presId="urn:microsoft.com/office/officeart/2005/8/layout/cycle4#1"/>
    <dgm:cxn modelId="{23D0C820-67A7-4D7C-9EE1-70190C33DE8E}" type="presParOf" srcId="{406A6A83-28CA-4C3F-91CB-C617A9D94A70}" destId="{B07D9812-83E4-4AD4-9933-A5936DB61481}" srcOrd="3" destOrd="0" presId="urn:microsoft.com/office/officeart/2005/8/layout/cycle4#1"/>
    <dgm:cxn modelId="{D7104A3A-DFD8-4ADA-86B2-6B6E0D3D96DA}" type="presParOf" srcId="{406A6A83-28CA-4C3F-91CB-C617A9D94A70}" destId="{35E1B544-A752-44D0-9442-72AC09090522}" srcOrd="4" destOrd="0" presId="urn:microsoft.com/office/officeart/2005/8/layout/cycle4#1"/>
    <dgm:cxn modelId="{5ECE374C-9ABF-4F88-B01D-9FF150A4AF2B}" type="presParOf" srcId="{39106F13-B972-4EE3-A947-F46BF7D9EE6B}" destId="{96AFA398-D822-40CE-B417-7BBB16028E81}" srcOrd="2" destOrd="0" presId="urn:microsoft.com/office/officeart/2005/8/layout/cycle4#1"/>
    <dgm:cxn modelId="{F4D56F62-159A-4BF5-B03D-53F17AA6445F}" type="presParOf" srcId="{39106F13-B972-4EE3-A947-F46BF7D9EE6B}" destId="{BF71471F-D9DC-4DBE-A6CA-41245A569DB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D79D27-7C38-43C2-8A07-58A1126C8DD0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</dgm:pt>
    <dgm:pt modelId="{5B9FF45E-8AA9-468A-AA73-EC0429E1792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อาคาร เสนอวิธี 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M&amp;V</a:t>
          </a:r>
          <a:endParaRPr lang="en-US" sz="1600" b="1" dirty="0">
            <a:latin typeface="Tahoma" pitchFamily="34" charset="0"/>
            <a:cs typeface="Tahoma" pitchFamily="34" charset="0"/>
          </a:endParaRPr>
        </a:p>
      </dgm:t>
    </dgm:pt>
    <dgm:pt modelId="{FA372D63-A67E-4438-AA8B-04D080BCA45D}" type="parTrans" cxnId="{1FF6E2AC-772B-486E-9D41-CEF98E14CCDB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D5D4D32-1FD1-4AFE-959B-9819A38297DF}" type="sibTrans" cxnId="{1FF6E2AC-772B-486E-9D41-CEF98E14CCDB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6738849-9BC9-4DB4-988E-436995CBA67E}">
      <dgm:prSet phldrT="[Text]" custT="1"/>
      <dgm:spPr>
        <a:solidFill>
          <a:srgbClr val="009900"/>
        </a:solidFill>
      </dgm:spPr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ตรวจวัดก่อนปรับปรุง</a:t>
          </a:r>
        </a:p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มจธ. 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observe</a:t>
          </a:r>
          <a:endParaRPr lang="en-US" sz="1600" b="1" dirty="0">
            <a:latin typeface="Tahoma" pitchFamily="34" charset="0"/>
            <a:cs typeface="Tahoma" pitchFamily="34" charset="0"/>
          </a:endParaRPr>
        </a:p>
      </dgm:t>
    </dgm:pt>
    <dgm:pt modelId="{CE481806-0838-48B4-A389-864FE4AA0793}" type="parTrans" cxnId="{19B00582-190A-481A-840A-5EF1BAAB3A09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E7E6B1-81A2-4538-9EEA-63338A90980A}" type="sibTrans" cxnId="{19B00582-190A-481A-840A-5EF1BAAB3A09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F691FA6-17C5-4116-88E4-550BD674D8D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สรุปผลประหยัด</a:t>
          </a:r>
          <a:endParaRPr lang="en-US" sz="1600" b="1" dirty="0">
            <a:latin typeface="Tahoma" pitchFamily="34" charset="0"/>
            <a:cs typeface="Tahoma" pitchFamily="34" charset="0"/>
          </a:endParaRPr>
        </a:p>
      </dgm:t>
    </dgm:pt>
    <dgm:pt modelId="{7748CC58-ACF6-4321-80EF-D12572932E6C}" type="parTrans" cxnId="{74720BE2-1F04-46B8-BAD9-4A1ABC823E4A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D432A81-32AD-46EE-BE0D-A75A77701111}" type="sibTrans" cxnId="{74720BE2-1F04-46B8-BAD9-4A1ABC823E4A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29CD552-5463-4E02-9731-1BD662F0C7EB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ดำเนินการปรับปรุง</a:t>
          </a:r>
          <a:endParaRPr lang="en-US" sz="1600" b="1" dirty="0">
            <a:latin typeface="Tahoma" pitchFamily="34" charset="0"/>
            <a:cs typeface="Tahoma" pitchFamily="34" charset="0"/>
          </a:endParaRPr>
        </a:p>
      </dgm:t>
    </dgm:pt>
    <dgm:pt modelId="{4C3F4A53-43CF-4FDC-A575-6721A9365FCC}" type="parTrans" cxnId="{3E3EBCBC-1D29-4288-8BBB-4CD1E4A7A97E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7709EB5-4A6E-465D-BB78-80EC42F35C4D}" type="sibTrans" cxnId="{3E3EBCBC-1D29-4288-8BBB-4CD1E4A7A97E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BFE94AB-0131-4817-AE23-4FE0E12A053A}">
      <dgm:prSet custT="1"/>
      <dgm:spPr>
        <a:solidFill>
          <a:srgbClr val="00CCFF"/>
        </a:solidFill>
      </dgm:spPr>
      <dgm:t>
        <a:bodyPr/>
        <a:lstStyle/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ตรวจวัดหลังปรับปรุง</a:t>
          </a:r>
        </a:p>
        <a:p>
          <a:r>
            <a:rPr lang="th-TH" sz="1600" b="1" dirty="0" smtClean="0">
              <a:latin typeface="Tahoma" pitchFamily="34" charset="0"/>
              <a:cs typeface="Tahoma" pitchFamily="34" charset="0"/>
            </a:rPr>
            <a:t>มจธ. </a:t>
          </a:r>
          <a:r>
            <a:rPr lang="en-US" sz="1600" b="1" dirty="0" smtClean="0">
              <a:latin typeface="Tahoma" pitchFamily="34" charset="0"/>
              <a:cs typeface="Tahoma" pitchFamily="34" charset="0"/>
            </a:rPr>
            <a:t>observe</a:t>
          </a:r>
          <a:endParaRPr lang="en-US" sz="1600" b="1" dirty="0">
            <a:latin typeface="Tahoma" pitchFamily="34" charset="0"/>
            <a:cs typeface="Tahoma" pitchFamily="34" charset="0"/>
          </a:endParaRPr>
        </a:p>
      </dgm:t>
    </dgm:pt>
    <dgm:pt modelId="{423201DD-1649-4862-848E-B42514343282}" type="parTrans" cxnId="{4CFF8731-E121-4EAC-9BC2-6243FCFF1842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4D8E372-E7FF-4463-8EDB-97BB23CFCA45}" type="sibTrans" cxnId="{4CFF8731-E121-4EAC-9BC2-6243FCFF1842}">
      <dgm:prSet/>
      <dgm:spPr/>
      <dgm:t>
        <a:bodyPr/>
        <a:lstStyle/>
        <a:p>
          <a:endParaRPr lang="en-US" sz="20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7081577-179E-48D8-B5E7-5AAF4FDE5CAC}" type="pres">
      <dgm:prSet presAssocID="{32D79D27-7C38-43C2-8A07-58A1126C8DD0}" presName="CompostProcess" presStyleCnt="0">
        <dgm:presLayoutVars>
          <dgm:dir/>
          <dgm:resizeHandles val="exact"/>
        </dgm:presLayoutVars>
      </dgm:prSet>
      <dgm:spPr/>
    </dgm:pt>
    <dgm:pt modelId="{B3EE2C6B-10D3-4DD6-A789-552C7BE2A7B1}" type="pres">
      <dgm:prSet presAssocID="{32D79D27-7C38-43C2-8A07-58A1126C8DD0}" presName="arrow" presStyleLbl="bgShp" presStyleIdx="0" presStyleCnt="1"/>
      <dgm:spPr/>
    </dgm:pt>
    <dgm:pt modelId="{AA9246F2-CCDD-4E67-9CBA-57D14399B7FC}" type="pres">
      <dgm:prSet presAssocID="{32D79D27-7C38-43C2-8A07-58A1126C8DD0}" presName="linearProcess" presStyleCnt="0"/>
      <dgm:spPr/>
    </dgm:pt>
    <dgm:pt modelId="{905E9B08-65DB-47D2-8E8D-A5AA7774036B}" type="pres">
      <dgm:prSet presAssocID="{5B9FF45E-8AA9-468A-AA73-EC0429E179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9E6A0-2640-47F7-A31A-3D0DFBD9D491}" type="pres">
      <dgm:prSet presAssocID="{9D5D4D32-1FD1-4AFE-959B-9819A38297DF}" presName="sibTrans" presStyleCnt="0"/>
      <dgm:spPr/>
    </dgm:pt>
    <dgm:pt modelId="{281C08F7-E25C-41F9-A74E-49018680E95F}" type="pres">
      <dgm:prSet presAssocID="{D6738849-9BC9-4DB4-988E-436995CBA67E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E06B2-BDEF-49FC-BAF7-5297F473B1E3}" type="pres">
      <dgm:prSet presAssocID="{1DE7E6B1-81A2-4538-9EEA-63338A90980A}" presName="sibTrans" presStyleCnt="0"/>
      <dgm:spPr/>
    </dgm:pt>
    <dgm:pt modelId="{E534B7D9-1267-448C-9007-F3E3A06940C5}" type="pres">
      <dgm:prSet presAssocID="{329CD552-5463-4E02-9731-1BD662F0C7E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2F08F-4803-4800-B744-686706A39313}" type="pres">
      <dgm:prSet presAssocID="{F7709EB5-4A6E-465D-BB78-80EC42F35C4D}" presName="sibTrans" presStyleCnt="0"/>
      <dgm:spPr/>
    </dgm:pt>
    <dgm:pt modelId="{E4F85D47-C244-4FE3-A65C-17F657005CA1}" type="pres">
      <dgm:prSet presAssocID="{5BFE94AB-0131-4817-AE23-4FE0E12A053A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79D9BC1-F68C-4953-ADE8-30E3B1F5C63C}" type="pres">
      <dgm:prSet presAssocID="{84D8E372-E7FF-4463-8EDB-97BB23CFCA45}" presName="sibTrans" presStyleCnt="0"/>
      <dgm:spPr/>
    </dgm:pt>
    <dgm:pt modelId="{7DA82E35-363D-42C1-AB2E-98A8562C7FFA}" type="pres">
      <dgm:prSet presAssocID="{9F691FA6-17C5-4116-88E4-550BD674D8D1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720BE2-1F04-46B8-BAD9-4A1ABC823E4A}" srcId="{32D79D27-7C38-43C2-8A07-58A1126C8DD0}" destId="{9F691FA6-17C5-4116-88E4-550BD674D8D1}" srcOrd="4" destOrd="0" parTransId="{7748CC58-ACF6-4321-80EF-D12572932E6C}" sibTransId="{4D432A81-32AD-46EE-BE0D-A75A77701111}"/>
    <dgm:cxn modelId="{C19BB654-0756-4B47-B182-ED9149710B5E}" type="presOf" srcId="{5B9FF45E-8AA9-468A-AA73-EC0429E17921}" destId="{905E9B08-65DB-47D2-8E8D-A5AA7774036B}" srcOrd="0" destOrd="0" presId="urn:microsoft.com/office/officeart/2005/8/layout/hProcess9"/>
    <dgm:cxn modelId="{3E3EBCBC-1D29-4288-8BBB-4CD1E4A7A97E}" srcId="{32D79D27-7C38-43C2-8A07-58A1126C8DD0}" destId="{329CD552-5463-4E02-9731-1BD662F0C7EB}" srcOrd="2" destOrd="0" parTransId="{4C3F4A53-43CF-4FDC-A575-6721A9365FCC}" sibTransId="{F7709EB5-4A6E-465D-BB78-80EC42F35C4D}"/>
    <dgm:cxn modelId="{A60D23C2-2CDE-43D0-81F8-BB9CCC0C669B}" type="presOf" srcId="{32D79D27-7C38-43C2-8A07-58A1126C8DD0}" destId="{57081577-179E-48D8-B5E7-5AAF4FDE5CAC}" srcOrd="0" destOrd="0" presId="urn:microsoft.com/office/officeart/2005/8/layout/hProcess9"/>
    <dgm:cxn modelId="{FABFB8AE-187A-4AC3-A4A5-0D6E1E23C8E9}" type="presOf" srcId="{9F691FA6-17C5-4116-88E4-550BD674D8D1}" destId="{7DA82E35-363D-42C1-AB2E-98A8562C7FFA}" srcOrd="0" destOrd="0" presId="urn:microsoft.com/office/officeart/2005/8/layout/hProcess9"/>
    <dgm:cxn modelId="{C361022F-5DCC-4AEA-B553-AAA0A480204B}" type="presOf" srcId="{5BFE94AB-0131-4817-AE23-4FE0E12A053A}" destId="{E4F85D47-C244-4FE3-A65C-17F657005CA1}" srcOrd="0" destOrd="0" presId="urn:microsoft.com/office/officeart/2005/8/layout/hProcess9"/>
    <dgm:cxn modelId="{1FF6E2AC-772B-486E-9D41-CEF98E14CCDB}" srcId="{32D79D27-7C38-43C2-8A07-58A1126C8DD0}" destId="{5B9FF45E-8AA9-468A-AA73-EC0429E17921}" srcOrd="0" destOrd="0" parTransId="{FA372D63-A67E-4438-AA8B-04D080BCA45D}" sibTransId="{9D5D4D32-1FD1-4AFE-959B-9819A38297DF}"/>
    <dgm:cxn modelId="{CC4A3110-5501-47DD-B085-887671726636}" type="presOf" srcId="{D6738849-9BC9-4DB4-988E-436995CBA67E}" destId="{281C08F7-E25C-41F9-A74E-49018680E95F}" srcOrd="0" destOrd="0" presId="urn:microsoft.com/office/officeart/2005/8/layout/hProcess9"/>
    <dgm:cxn modelId="{19B00582-190A-481A-840A-5EF1BAAB3A09}" srcId="{32D79D27-7C38-43C2-8A07-58A1126C8DD0}" destId="{D6738849-9BC9-4DB4-988E-436995CBA67E}" srcOrd="1" destOrd="0" parTransId="{CE481806-0838-48B4-A389-864FE4AA0793}" sibTransId="{1DE7E6B1-81A2-4538-9EEA-63338A90980A}"/>
    <dgm:cxn modelId="{4CFF8731-E121-4EAC-9BC2-6243FCFF1842}" srcId="{32D79D27-7C38-43C2-8A07-58A1126C8DD0}" destId="{5BFE94AB-0131-4817-AE23-4FE0E12A053A}" srcOrd="3" destOrd="0" parTransId="{423201DD-1649-4862-848E-B42514343282}" sibTransId="{84D8E372-E7FF-4463-8EDB-97BB23CFCA45}"/>
    <dgm:cxn modelId="{D51F5FA4-B228-4B5A-80BC-53CC4A18E2DC}" type="presOf" srcId="{329CD552-5463-4E02-9731-1BD662F0C7EB}" destId="{E534B7D9-1267-448C-9007-F3E3A06940C5}" srcOrd="0" destOrd="0" presId="urn:microsoft.com/office/officeart/2005/8/layout/hProcess9"/>
    <dgm:cxn modelId="{D6BB6FC9-12B3-4686-BC87-31284C10F6D1}" type="presParOf" srcId="{57081577-179E-48D8-B5E7-5AAF4FDE5CAC}" destId="{B3EE2C6B-10D3-4DD6-A789-552C7BE2A7B1}" srcOrd="0" destOrd="0" presId="urn:microsoft.com/office/officeart/2005/8/layout/hProcess9"/>
    <dgm:cxn modelId="{65A16745-2405-421C-9EED-D1A7628B3A44}" type="presParOf" srcId="{57081577-179E-48D8-B5E7-5AAF4FDE5CAC}" destId="{AA9246F2-CCDD-4E67-9CBA-57D14399B7FC}" srcOrd="1" destOrd="0" presId="urn:microsoft.com/office/officeart/2005/8/layout/hProcess9"/>
    <dgm:cxn modelId="{8F6218A0-824E-4E56-BDD1-2E5A67BB61F4}" type="presParOf" srcId="{AA9246F2-CCDD-4E67-9CBA-57D14399B7FC}" destId="{905E9B08-65DB-47D2-8E8D-A5AA7774036B}" srcOrd="0" destOrd="0" presId="urn:microsoft.com/office/officeart/2005/8/layout/hProcess9"/>
    <dgm:cxn modelId="{D0A4680E-6E04-4D5F-95FD-24C3516F691C}" type="presParOf" srcId="{AA9246F2-CCDD-4E67-9CBA-57D14399B7FC}" destId="{8B49E6A0-2640-47F7-A31A-3D0DFBD9D491}" srcOrd="1" destOrd="0" presId="urn:microsoft.com/office/officeart/2005/8/layout/hProcess9"/>
    <dgm:cxn modelId="{D033DA12-4637-4743-89B6-5E2ED3A8350C}" type="presParOf" srcId="{AA9246F2-CCDD-4E67-9CBA-57D14399B7FC}" destId="{281C08F7-E25C-41F9-A74E-49018680E95F}" srcOrd="2" destOrd="0" presId="urn:microsoft.com/office/officeart/2005/8/layout/hProcess9"/>
    <dgm:cxn modelId="{59B896F9-DF82-4B6A-B768-D5B4405AAF63}" type="presParOf" srcId="{AA9246F2-CCDD-4E67-9CBA-57D14399B7FC}" destId="{C99E06B2-BDEF-49FC-BAF7-5297F473B1E3}" srcOrd="3" destOrd="0" presId="urn:microsoft.com/office/officeart/2005/8/layout/hProcess9"/>
    <dgm:cxn modelId="{619EE409-7ED8-42CF-8EBF-E27E50F00EB8}" type="presParOf" srcId="{AA9246F2-CCDD-4E67-9CBA-57D14399B7FC}" destId="{E534B7D9-1267-448C-9007-F3E3A06940C5}" srcOrd="4" destOrd="0" presId="urn:microsoft.com/office/officeart/2005/8/layout/hProcess9"/>
    <dgm:cxn modelId="{62B5A48C-533C-4F38-A6DF-57188FEB7DF3}" type="presParOf" srcId="{AA9246F2-CCDD-4E67-9CBA-57D14399B7FC}" destId="{A572F08F-4803-4800-B744-686706A39313}" srcOrd="5" destOrd="0" presId="urn:microsoft.com/office/officeart/2005/8/layout/hProcess9"/>
    <dgm:cxn modelId="{A6475CB4-377F-4B95-A130-71BFFB35D1FE}" type="presParOf" srcId="{AA9246F2-CCDD-4E67-9CBA-57D14399B7FC}" destId="{E4F85D47-C244-4FE3-A65C-17F657005CA1}" srcOrd="6" destOrd="0" presId="urn:microsoft.com/office/officeart/2005/8/layout/hProcess9"/>
    <dgm:cxn modelId="{BCA9DE24-9C62-4E33-B8A0-6807041865B0}" type="presParOf" srcId="{AA9246F2-CCDD-4E67-9CBA-57D14399B7FC}" destId="{579D9BC1-F68C-4953-ADE8-30E3B1F5C63C}" srcOrd="7" destOrd="0" presId="urn:microsoft.com/office/officeart/2005/8/layout/hProcess9"/>
    <dgm:cxn modelId="{8613620B-8DBA-44BF-98C1-344E9D21B1F8}" type="presParOf" srcId="{AA9246F2-CCDD-4E67-9CBA-57D14399B7FC}" destId="{7DA82E35-363D-42C1-AB2E-98A8562C7FF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0FFBAD-9D7F-4948-8AD6-04420D9D377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E24D0D-53E2-495D-8206-29289AC41626}">
      <dgm:prSet phldrT="[Text]" custT="1"/>
      <dgm:spPr>
        <a:solidFill>
          <a:srgbClr val="FFFF00"/>
        </a:solidFill>
      </dgm:spPr>
      <dgm:t>
        <a:bodyPr/>
        <a:lstStyle/>
        <a:p>
          <a:r>
            <a:rPr lang="th-TH" sz="20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rPr>
            <a:t>ระบบแสงสว่าง</a:t>
          </a:r>
          <a:endParaRPr lang="en-US" sz="2000" b="1" dirty="0">
            <a:solidFill>
              <a:srgbClr val="FF0000"/>
            </a:solidFill>
            <a:latin typeface="Tahoma" pitchFamily="34" charset="0"/>
            <a:cs typeface="Tahoma" pitchFamily="34" charset="0"/>
          </a:endParaRPr>
        </a:p>
      </dgm:t>
    </dgm:pt>
    <dgm:pt modelId="{613C7AD5-8FF8-4C4F-A6DB-53512E7F144B}" type="parTrans" cxnId="{C30BF766-DCF6-4A18-A607-AE22C81D39D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E2D54777-E4CD-4094-9589-4881DC6E2F86}" type="sibTrans" cxnId="{C30BF766-DCF6-4A18-A607-AE22C81D39D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55A3266A-8223-487F-82CB-6CD87FAD5AC5}">
      <dgm:prSet phldrT="[Text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ตรวจวัด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FB8A41D3-545D-4BFB-ACAA-81C81A10C75D}" type="parTrans" cxnId="{78008045-C89E-4C65-9D3D-75E7A55848B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8B483AFF-FDFA-4C43-91FC-08E8D9331231}" type="sibTrans" cxnId="{78008045-C89E-4C65-9D3D-75E7A55848B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9C4B4E8D-17C6-40EA-BB0F-D21A04C51943}">
      <dgm:prSet phldrT="[Text]" custT="1"/>
      <dgm:spPr>
        <a:solidFill>
          <a:srgbClr val="009900"/>
        </a:solidFill>
      </dgm:spPr>
      <dgm:t>
        <a:bodyPr/>
        <a:lstStyle/>
        <a:p>
          <a:r>
            <a:rPr lang="th-TH" sz="2000" b="1" dirty="0" smtClean="0">
              <a:latin typeface="Tahoma" pitchFamily="34" charset="0"/>
              <a:cs typeface="Tahoma" pitchFamily="34" charset="0"/>
            </a:rPr>
            <a:t>ระบบปรับอากาศ</a:t>
          </a:r>
          <a:endParaRPr lang="en-US" sz="2000" b="1" dirty="0">
            <a:latin typeface="Tahoma" pitchFamily="34" charset="0"/>
            <a:cs typeface="Tahoma" pitchFamily="34" charset="0"/>
          </a:endParaRPr>
        </a:p>
      </dgm:t>
    </dgm:pt>
    <dgm:pt modelId="{6E0D15BD-65CD-43B8-AD85-1DC8D255ED98}" type="parTrans" cxnId="{9D57ADCF-2DA0-4875-8C0A-589A80154E4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4EE98AE0-B652-44FE-967B-CDF158E4C5D1}" type="sibTrans" cxnId="{9D57ADCF-2DA0-4875-8C0A-589A80154E46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C244277C-E1F0-497F-B815-4443BB01C071}">
      <dgm:prSet phldrT="[Text]" custT="1"/>
      <dgm:spPr>
        <a:solidFill>
          <a:srgbClr val="CCFFCC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แบบรวมศูนย์ จำเป็นต้องตรวจวัด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ของ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chiller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3500D39F-8360-4F17-B42B-3B09E73C2F15}" type="parTrans" cxnId="{2E2774D7-8D2F-4525-A33E-C28E4C3AABB1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6C8D5357-66B4-43CD-A1DB-232CBBF88170}" type="sibTrans" cxnId="{2E2774D7-8D2F-4525-A33E-C28E4C3AABB1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869F87B2-15B3-463A-8451-CA17FAE3B1B2}">
      <dgm:prSet phldrT="[Text]" custT="1"/>
      <dgm:spPr>
        <a:solidFill>
          <a:srgbClr val="66FFFF"/>
        </a:solidFill>
      </dgm:spPr>
      <dgm:t>
        <a:bodyPr/>
        <a:lstStyle/>
        <a:p>
          <a:r>
            <a: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ระบบอื่นๆ</a:t>
          </a:r>
          <a:endParaRPr lang="en-US" sz="2000" b="1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1F807D26-BA96-44AB-8748-F0EFB8E0D55C}" type="parTrans" cxnId="{9097060E-0BF5-40A9-A0DE-C41A02BC3F8B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A1BD10EA-3065-407F-89DF-AFE0BEE721C4}" type="sibTrans" cxnId="{9097060E-0BF5-40A9-A0DE-C41A02BC3F8B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7ACD6912-6637-40CC-AF35-AC28FEB26F34}">
      <dgm:prSet phldrT="[Text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พิจารณาเป็นกรณีไป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3E7CBC75-DCE5-48A3-AAE8-00B0DA0C6075}" type="parTrans" cxnId="{53F04E77-2E63-4AAC-9FED-EF7595182185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02329605-50FF-4DA4-BB94-A5C49C7CDBBA}" type="sibTrans" cxnId="{53F04E77-2E63-4AAC-9FED-EF7595182185}">
      <dgm:prSet/>
      <dgm:spPr/>
      <dgm:t>
        <a:bodyPr/>
        <a:lstStyle/>
        <a:p>
          <a:endParaRPr lang="en-US" sz="2000">
            <a:latin typeface="Tahoma" pitchFamily="34" charset="0"/>
            <a:cs typeface="Tahoma" pitchFamily="34" charset="0"/>
          </a:endParaRPr>
        </a:p>
      </dgm:t>
    </dgm:pt>
    <dgm:pt modelId="{68CD22AD-74EF-4F1C-973C-6732B12FA818}">
      <dgm:prSet phldrT="[Text]" custT="1"/>
      <dgm:spPr>
        <a:solidFill>
          <a:srgbClr val="CCFFCC">
            <a:alpha val="89804"/>
          </a:srgbClr>
        </a:solidFill>
      </dgm:spPr>
      <dgm:t>
        <a:bodyPr/>
        <a:lstStyle/>
        <a:p>
          <a:r>
            <a:rPr lang="en-US" sz="1800" dirty="0" smtClean="0">
              <a:latin typeface="Tahoma" pitchFamily="34" charset="0"/>
              <a:cs typeface="Tahoma" pitchFamily="34" charset="0"/>
            </a:rPr>
            <a:t>Split type 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ต้องตรวจวัด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และเปอร์เซ็นต์การทำงานของคอมฯ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CF0062C9-B339-419E-8AE2-C599FF81A260}" type="parTrans" cxnId="{176C62B4-A64F-48FE-AD44-495072040462}">
      <dgm:prSet/>
      <dgm:spPr/>
      <dgm:t>
        <a:bodyPr/>
        <a:lstStyle/>
        <a:p>
          <a:endParaRPr lang="th-TH"/>
        </a:p>
      </dgm:t>
    </dgm:pt>
    <dgm:pt modelId="{19982536-44EA-46E8-B47D-0A576FBF9BF3}" type="sibTrans" cxnId="{176C62B4-A64F-48FE-AD44-495072040462}">
      <dgm:prSet/>
      <dgm:spPr/>
      <dgm:t>
        <a:bodyPr/>
        <a:lstStyle/>
        <a:p>
          <a:endParaRPr lang="th-TH"/>
        </a:p>
      </dgm:t>
    </dgm:pt>
    <dgm:pt modelId="{A2DECEFC-926C-4E84-BC98-F2E3CE6E177D}">
      <dgm:prSet phldrT="[Text]" custT="1"/>
      <dgm:spPr>
        <a:solidFill>
          <a:srgbClr val="CCFFCC">
            <a:alpha val="89804"/>
          </a:srgbClr>
        </a:solidFill>
      </dgm:spPr>
      <dgm:t>
        <a:bodyPr/>
        <a:lstStyle/>
        <a:p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12469CEC-6B99-4867-9608-504B59D0A535}" type="parTrans" cxnId="{5AD2668C-6232-4457-A4FA-51C4EF50E1F5}">
      <dgm:prSet/>
      <dgm:spPr/>
      <dgm:t>
        <a:bodyPr/>
        <a:lstStyle/>
        <a:p>
          <a:endParaRPr lang="th-TH"/>
        </a:p>
      </dgm:t>
    </dgm:pt>
    <dgm:pt modelId="{AA917A1F-8CB4-4AA8-B5E0-441EFF57F115}" type="sibTrans" cxnId="{5AD2668C-6232-4457-A4FA-51C4EF50E1F5}">
      <dgm:prSet/>
      <dgm:spPr/>
      <dgm:t>
        <a:bodyPr/>
        <a:lstStyle/>
        <a:p>
          <a:endParaRPr lang="th-TH"/>
        </a:p>
      </dgm:t>
    </dgm:pt>
    <dgm:pt modelId="{0517F2D0-59DB-489E-A7D5-E20E508DBE5E}">
      <dgm:prSet phldrT="[Text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ใช้ค่า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specification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 จากผู้ผลิต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BDEB11D6-552D-42C7-9708-6894D91BCC7F}" type="parTrans" cxnId="{A53D0C3D-EF5A-4CFB-AF7F-D8454E2E67CF}">
      <dgm:prSet/>
      <dgm:spPr/>
      <dgm:t>
        <a:bodyPr/>
        <a:lstStyle/>
        <a:p>
          <a:endParaRPr lang="th-TH"/>
        </a:p>
      </dgm:t>
    </dgm:pt>
    <dgm:pt modelId="{887FF38F-68C0-4637-8A28-CD39F4002C0A}" type="sibTrans" cxnId="{A53D0C3D-EF5A-4CFB-AF7F-D8454E2E67CF}">
      <dgm:prSet/>
      <dgm:spPr/>
      <dgm:t>
        <a:bodyPr/>
        <a:lstStyle/>
        <a:p>
          <a:endParaRPr lang="th-TH"/>
        </a:p>
      </dgm:t>
    </dgm:pt>
    <dgm:pt modelId="{5867D6C3-FF5D-40FD-A03A-B48395948DA2}">
      <dgm:prSet phldrT="[Text]" custT="1"/>
      <dgm:spPr>
        <a:solidFill>
          <a:srgbClr val="FFFFCC">
            <a:alpha val="89804"/>
          </a:srgbClr>
        </a:solidFill>
      </dgm:spPr>
      <dgm:t>
        <a:bodyPr/>
        <a:lstStyle/>
        <a:p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C485A08D-017C-49A3-A14E-C22FFEF112AF}" type="parTrans" cxnId="{F5CD8DAE-6D17-481C-89E1-778166997213}">
      <dgm:prSet/>
      <dgm:spPr/>
      <dgm:t>
        <a:bodyPr/>
        <a:lstStyle/>
        <a:p>
          <a:endParaRPr lang="th-TH"/>
        </a:p>
      </dgm:t>
    </dgm:pt>
    <dgm:pt modelId="{4C8F9577-0394-4F11-B67E-E93A0CB10431}" type="sibTrans" cxnId="{F5CD8DAE-6D17-481C-89E1-778166997213}">
      <dgm:prSet/>
      <dgm:spPr/>
      <dgm:t>
        <a:bodyPr/>
        <a:lstStyle/>
        <a:p>
          <a:endParaRPr lang="th-TH"/>
        </a:p>
      </dgm:t>
    </dgm:pt>
    <dgm:pt modelId="{18AF4707-6EB8-4DC2-80F0-459D789EEE5A}">
      <dgm:prSet phldrT="[Text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คำนึงถึงผลกระทบต่อระบบอื่นๆ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7CC7F541-FA38-489B-BDBC-20EFCF8920BB}" type="parTrans" cxnId="{0C30876E-A0D1-465D-A767-6E37A81A21DB}">
      <dgm:prSet/>
      <dgm:spPr/>
      <dgm:t>
        <a:bodyPr/>
        <a:lstStyle/>
        <a:p>
          <a:endParaRPr lang="th-TH"/>
        </a:p>
      </dgm:t>
    </dgm:pt>
    <dgm:pt modelId="{8FFD6461-7935-4034-8126-33FD8E6B0A61}" type="sibTrans" cxnId="{0C30876E-A0D1-465D-A767-6E37A81A21DB}">
      <dgm:prSet/>
      <dgm:spPr/>
      <dgm:t>
        <a:bodyPr/>
        <a:lstStyle/>
        <a:p>
          <a:endParaRPr lang="th-TH"/>
        </a:p>
      </dgm:t>
    </dgm:pt>
    <dgm:pt modelId="{FAB14028-F087-4955-BBBC-0C5194ED58B9}">
      <dgm:prSet phldrT="[Text]" custT="1"/>
      <dgm:spPr>
        <a:solidFill>
          <a:srgbClr val="CCFFFF">
            <a:alpha val="89804"/>
          </a:srgbClr>
        </a:solidFill>
      </dgm:spPr>
      <dgm:t>
        <a:bodyPr/>
        <a:lstStyle/>
        <a:p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C261F5F0-0F24-42B6-846C-332E3A953AE6}" type="parTrans" cxnId="{51962B16-26D7-4275-82C4-AC687AC8F638}">
      <dgm:prSet/>
      <dgm:spPr/>
      <dgm:t>
        <a:bodyPr/>
        <a:lstStyle/>
        <a:p>
          <a:endParaRPr lang="th-TH"/>
        </a:p>
      </dgm:t>
    </dgm:pt>
    <dgm:pt modelId="{A16DB33A-9557-49D6-956B-809358485540}" type="sibTrans" cxnId="{51962B16-26D7-4275-82C4-AC687AC8F638}">
      <dgm:prSet/>
      <dgm:spPr/>
      <dgm:t>
        <a:bodyPr/>
        <a:lstStyle/>
        <a:p>
          <a:endParaRPr lang="th-TH"/>
        </a:p>
      </dgm:t>
    </dgm:pt>
    <dgm:pt modelId="{6C6FADB3-6F7E-4131-9304-F7891CC10B8E}" type="pres">
      <dgm:prSet presAssocID="{2D0FFBAD-9D7F-4948-8AD6-04420D9D37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74E1FDF4-4064-4DF9-AD43-FDEB1CAD5A3F}" type="pres">
      <dgm:prSet presAssocID="{35E24D0D-53E2-495D-8206-29289AC41626}" presName="composite" presStyleCnt="0"/>
      <dgm:spPr/>
    </dgm:pt>
    <dgm:pt modelId="{ECA4CF18-6C39-46BB-970F-2690C63C1C5B}" type="pres">
      <dgm:prSet presAssocID="{35E24D0D-53E2-495D-8206-29289AC416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9A2B30-C359-4F0E-BCDC-C52266D71705}" type="pres">
      <dgm:prSet presAssocID="{35E24D0D-53E2-495D-8206-29289AC4162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9A0FD4-206D-43CC-89FD-BB15C641F11F}" type="pres">
      <dgm:prSet presAssocID="{E2D54777-E4CD-4094-9589-4881DC6E2F86}" presName="space" presStyleCnt="0"/>
      <dgm:spPr/>
    </dgm:pt>
    <dgm:pt modelId="{37FE9873-B526-41EE-8710-732A093F1BE4}" type="pres">
      <dgm:prSet presAssocID="{9C4B4E8D-17C6-40EA-BB0F-D21A04C51943}" presName="composite" presStyleCnt="0"/>
      <dgm:spPr/>
    </dgm:pt>
    <dgm:pt modelId="{CD4347DC-FC34-443F-B3E0-AFAFF48FFC64}" type="pres">
      <dgm:prSet presAssocID="{9C4B4E8D-17C6-40EA-BB0F-D21A04C5194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097FB4B-C630-4C15-847D-4A93AB546B35}" type="pres">
      <dgm:prSet presAssocID="{9C4B4E8D-17C6-40EA-BB0F-D21A04C51943}" presName="desTx" presStyleLbl="alignAccFollowNode1" presStyleIdx="1" presStyleCnt="3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5D54C-5830-44E4-9EBB-25442E4963A5}" type="pres">
      <dgm:prSet presAssocID="{4EE98AE0-B652-44FE-967B-CDF158E4C5D1}" presName="space" presStyleCnt="0"/>
      <dgm:spPr/>
    </dgm:pt>
    <dgm:pt modelId="{212917EC-4FDA-46C1-8429-1A853C07386F}" type="pres">
      <dgm:prSet presAssocID="{869F87B2-15B3-463A-8451-CA17FAE3B1B2}" presName="composite" presStyleCnt="0"/>
      <dgm:spPr/>
    </dgm:pt>
    <dgm:pt modelId="{1252B495-47FF-4E69-A0B0-02BEBCF2E035}" type="pres">
      <dgm:prSet presAssocID="{869F87B2-15B3-463A-8451-CA17FAE3B1B2}" presName="parTx" presStyleLbl="alignNode1" presStyleIdx="2" presStyleCnt="3" custScaleX="1038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827666-F12C-4194-8A94-6815949544A6}" type="pres">
      <dgm:prSet presAssocID="{869F87B2-15B3-463A-8451-CA17FAE3B1B2}" presName="desTx" presStyleLbl="alignAccFollowNode1" presStyleIdx="2" presStyleCnt="3" custScaleX="103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8D086D-D160-4921-B614-E0A236E999E7}" type="presOf" srcId="{55A3266A-8223-487F-82CB-6CD87FAD5AC5}" destId="{EE9A2B30-C359-4F0E-BCDC-C52266D71705}" srcOrd="0" destOrd="0" presId="urn:microsoft.com/office/officeart/2005/8/layout/hList1"/>
    <dgm:cxn modelId="{53F04E77-2E63-4AAC-9FED-EF7595182185}" srcId="{869F87B2-15B3-463A-8451-CA17FAE3B1B2}" destId="{7ACD6912-6637-40CC-AF35-AC28FEB26F34}" srcOrd="0" destOrd="0" parTransId="{3E7CBC75-DCE5-48A3-AAE8-00B0DA0C6075}" sibTransId="{02329605-50FF-4DA4-BB94-A5C49C7CDBBA}"/>
    <dgm:cxn modelId="{161C5165-CDF7-4787-891C-8EE7E5852771}" type="presOf" srcId="{0517F2D0-59DB-489E-A7D5-E20E508DBE5E}" destId="{EE9A2B30-C359-4F0E-BCDC-C52266D71705}" srcOrd="0" destOrd="2" presId="urn:microsoft.com/office/officeart/2005/8/layout/hList1"/>
    <dgm:cxn modelId="{DC91AD73-080C-4C45-BC00-DC9EA213EE4C}" type="presOf" srcId="{68CD22AD-74EF-4F1C-973C-6732B12FA818}" destId="{C097FB4B-C630-4C15-847D-4A93AB546B35}" srcOrd="0" destOrd="2" presId="urn:microsoft.com/office/officeart/2005/8/layout/hList1"/>
    <dgm:cxn modelId="{81F1FEF1-2780-426D-9B64-9D36B5F9ABE7}" type="presOf" srcId="{869F87B2-15B3-463A-8451-CA17FAE3B1B2}" destId="{1252B495-47FF-4E69-A0B0-02BEBCF2E035}" srcOrd="0" destOrd="0" presId="urn:microsoft.com/office/officeart/2005/8/layout/hList1"/>
    <dgm:cxn modelId="{5AD2668C-6232-4457-A4FA-51C4EF50E1F5}" srcId="{9C4B4E8D-17C6-40EA-BB0F-D21A04C51943}" destId="{A2DECEFC-926C-4E84-BC98-F2E3CE6E177D}" srcOrd="1" destOrd="0" parTransId="{12469CEC-6B99-4867-9608-504B59D0A535}" sibTransId="{AA917A1F-8CB4-4AA8-B5E0-441EFF57F115}"/>
    <dgm:cxn modelId="{9097060E-0BF5-40A9-A0DE-C41A02BC3F8B}" srcId="{2D0FFBAD-9D7F-4948-8AD6-04420D9D3770}" destId="{869F87B2-15B3-463A-8451-CA17FAE3B1B2}" srcOrd="2" destOrd="0" parTransId="{1F807D26-BA96-44AB-8748-F0EFB8E0D55C}" sibTransId="{A1BD10EA-3065-407F-89DF-AFE0BEE721C4}"/>
    <dgm:cxn modelId="{78008045-C89E-4C65-9D3D-75E7A55848B6}" srcId="{35E24D0D-53E2-495D-8206-29289AC41626}" destId="{55A3266A-8223-487F-82CB-6CD87FAD5AC5}" srcOrd="0" destOrd="0" parTransId="{FB8A41D3-545D-4BFB-ACAA-81C81A10C75D}" sibTransId="{8B483AFF-FDFA-4C43-91FC-08E8D9331231}"/>
    <dgm:cxn modelId="{176C62B4-A64F-48FE-AD44-495072040462}" srcId="{9C4B4E8D-17C6-40EA-BB0F-D21A04C51943}" destId="{68CD22AD-74EF-4F1C-973C-6732B12FA818}" srcOrd="2" destOrd="0" parTransId="{CF0062C9-B339-419E-8AE2-C599FF81A260}" sibTransId="{19982536-44EA-46E8-B47D-0A576FBF9BF3}"/>
    <dgm:cxn modelId="{7D33ECD2-ABA6-4350-87AE-ED94B8AF1D08}" type="presOf" srcId="{2D0FFBAD-9D7F-4948-8AD6-04420D9D3770}" destId="{6C6FADB3-6F7E-4131-9304-F7891CC10B8E}" srcOrd="0" destOrd="0" presId="urn:microsoft.com/office/officeart/2005/8/layout/hList1"/>
    <dgm:cxn modelId="{51962B16-26D7-4275-82C4-AC687AC8F638}" srcId="{869F87B2-15B3-463A-8451-CA17FAE3B1B2}" destId="{FAB14028-F087-4955-BBBC-0C5194ED58B9}" srcOrd="1" destOrd="0" parTransId="{C261F5F0-0F24-42B6-846C-332E3A953AE6}" sibTransId="{A16DB33A-9557-49D6-956B-809358485540}"/>
    <dgm:cxn modelId="{0C30876E-A0D1-465D-A767-6E37A81A21DB}" srcId="{869F87B2-15B3-463A-8451-CA17FAE3B1B2}" destId="{18AF4707-6EB8-4DC2-80F0-459D789EEE5A}" srcOrd="2" destOrd="0" parTransId="{7CC7F541-FA38-489B-BDBC-20EFCF8920BB}" sibTransId="{8FFD6461-7935-4034-8126-33FD8E6B0A61}"/>
    <dgm:cxn modelId="{FADE7C5D-F9F3-47C3-865B-FEF174BBB2AD}" type="presOf" srcId="{7ACD6912-6637-40CC-AF35-AC28FEB26F34}" destId="{B8827666-F12C-4194-8A94-6815949544A6}" srcOrd="0" destOrd="0" presId="urn:microsoft.com/office/officeart/2005/8/layout/hList1"/>
    <dgm:cxn modelId="{AB36AA8C-1880-48C4-8942-D7C1D1DEF73C}" type="presOf" srcId="{FAB14028-F087-4955-BBBC-0C5194ED58B9}" destId="{B8827666-F12C-4194-8A94-6815949544A6}" srcOrd="0" destOrd="1" presId="urn:microsoft.com/office/officeart/2005/8/layout/hList1"/>
    <dgm:cxn modelId="{0D7ECF51-280F-4E87-B6D9-011196075A10}" type="presOf" srcId="{A2DECEFC-926C-4E84-BC98-F2E3CE6E177D}" destId="{C097FB4B-C630-4C15-847D-4A93AB546B35}" srcOrd="0" destOrd="1" presId="urn:microsoft.com/office/officeart/2005/8/layout/hList1"/>
    <dgm:cxn modelId="{6F974A1C-B7CD-4904-BD54-36354ECF3A9F}" type="presOf" srcId="{5867D6C3-FF5D-40FD-A03A-B48395948DA2}" destId="{EE9A2B30-C359-4F0E-BCDC-C52266D71705}" srcOrd="0" destOrd="1" presId="urn:microsoft.com/office/officeart/2005/8/layout/hList1"/>
    <dgm:cxn modelId="{C30BF766-DCF6-4A18-A607-AE22C81D39D6}" srcId="{2D0FFBAD-9D7F-4948-8AD6-04420D9D3770}" destId="{35E24D0D-53E2-495D-8206-29289AC41626}" srcOrd="0" destOrd="0" parTransId="{613C7AD5-8FF8-4C4F-A6DB-53512E7F144B}" sibTransId="{E2D54777-E4CD-4094-9589-4881DC6E2F86}"/>
    <dgm:cxn modelId="{9D57ADCF-2DA0-4875-8C0A-589A80154E46}" srcId="{2D0FFBAD-9D7F-4948-8AD6-04420D9D3770}" destId="{9C4B4E8D-17C6-40EA-BB0F-D21A04C51943}" srcOrd="1" destOrd="0" parTransId="{6E0D15BD-65CD-43B8-AD85-1DC8D255ED98}" sibTransId="{4EE98AE0-B652-44FE-967B-CDF158E4C5D1}"/>
    <dgm:cxn modelId="{2E2774D7-8D2F-4525-A33E-C28E4C3AABB1}" srcId="{9C4B4E8D-17C6-40EA-BB0F-D21A04C51943}" destId="{C244277C-E1F0-497F-B815-4443BB01C071}" srcOrd="0" destOrd="0" parTransId="{3500D39F-8360-4F17-B42B-3B09E73C2F15}" sibTransId="{6C8D5357-66B4-43CD-A1DB-232CBBF88170}"/>
    <dgm:cxn modelId="{16217635-EB2E-4FA3-BA4C-EA312018A8DC}" type="presOf" srcId="{35E24D0D-53E2-495D-8206-29289AC41626}" destId="{ECA4CF18-6C39-46BB-970F-2690C63C1C5B}" srcOrd="0" destOrd="0" presId="urn:microsoft.com/office/officeart/2005/8/layout/hList1"/>
    <dgm:cxn modelId="{A53D0C3D-EF5A-4CFB-AF7F-D8454E2E67CF}" srcId="{35E24D0D-53E2-495D-8206-29289AC41626}" destId="{0517F2D0-59DB-489E-A7D5-E20E508DBE5E}" srcOrd="2" destOrd="0" parTransId="{BDEB11D6-552D-42C7-9708-6894D91BCC7F}" sibTransId="{887FF38F-68C0-4637-8A28-CD39F4002C0A}"/>
    <dgm:cxn modelId="{7C5E1F72-FD38-4CA2-82CD-8F0AFEF8330F}" type="presOf" srcId="{C244277C-E1F0-497F-B815-4443BB01C071}" destId="{C097FB4B-C630-4C15-847D-4A93AB546B35}" srcOrd="0" destOrd="0" presId="urn:microsoft.com/office/officeart/2005/8/layout/hList1"/>
    <dgm:cxn modelId="{ECAE8B2F-FA98-4811-9295-BF59055C8257}" type="presOf" srcId="{9C4B4E8D-17C6-40EA-BB0F-D21A04C51943}" destId="{CD4347DC-FC34-443F-B3E0-AFAFF48FFC64}" srcOrd="0" destOrd="0" presId="urn:microsoft.com/office/officeart/2005/8/layout/hList1"/>
    <dgm:cxn modelId="{DFCDB1F1-40BE-4F5B-80C1-8E12AB8CF1CD}" type="presOf" srcId="{18AF4707-6EB8-4DC2-80F0-459D789EEE5A}" destId="{B8827666-F12C-4194-8A94-6815949544A6}" srcOrd="0" destOrd="2" presId="urn:microsoft.com/office/officeart/2005/8/layout/hList1"/>
    <dgm:cxn modelId="{F5CD8DAE-6D17-481C-89E1-778166997213}" srcId="{35E24D0D-53E2-495D-8206-29289AC41626}" destId="{5867D6C3-FF5D-40FD-A03A-B48395948DA2}" srcOrd="1" destOrd="0" parTransId="{C485A08D-017C-49A3-A14E-C22FFEF112AF}" sibTransId="{4C8F9577-0394-4F11-B67E-E93A0CB10431}"/>
    <dgm:cxn modelId="{B15C1035-AAFB-4413-AAEF-368FF6A26C09}" type="presParOf" srcId="{6C6FADB3-6F7E-4131-9304-F7891CC10B8E}" destId="{74E1FDF4-4064-4DF9-AD43-FDEB1CAD5A3F}" srcOrd="0" destOrd="0" presId="urn:microsoft.com/office/officeart/2005/8/layout/hList1"/>
    <dgm:cxn modelId="{E12E0F79-CEA4-4F58-BBAC-825FEC3F6B0C}" type="presParOf" srcId="{74E1FDF4-4064-4DF9-AD43-FDEB1CAD5A3F}" destId="{ECA4CF18-6C39-46BB-970F-2690C63C1C5B}" srcOrd="0" destOrd="0" presId="urn:microsoft.com/office/officeart/2005/8/layout/hList1"/>
    <dgm:cxn modelId="{89262793-D32B-43EA-8338-60575F75441E}" type="presParOf" srcId="{74E1FDF4-4064-4DF9-AD43-FDEB1CAD5A3F}" destId="{EE9A2B30-C359-4F0E-BCDC-C52266D71705}" srcOrd="1" destOrd="0" presId="urn:microsoft.com/office/officeart/2005/8/layout/hList1"/>
    <dgm:cxn modelId="{C1A9A912-6E2B-4906-A060-0711A408F47F}" type="presParOf" srcId="{6C6FADB3-6F7E-4131-9304-F7891CC10B8E}" destId="{359A0FD4-206D-43CC-89FD-BB15C641F11F}" srcOrd="1" destOrd="0" presId="urn:microsoft.com/office/officeart/2005/8/layout/hList1"/>
    <dgm:cxn modelId="{AD81CF78-E468-4F47-9585-7624F67E880D}" type="presParOf" srcId="{6C6FADB3-6F7E-4131-9304-F7891CC10B8E}" destId="{37FE9873-B526-41EE-8710-732A093F1BE4}" srcOrd="2" destOrd="0" presId="urn:microsoft.com/office/officeart/2005/8/layout/hList1"/>
    <dgm:cxn modelId="{D1E75459-E66D-4F0A-8614-ABD9F9DCF804}" type="presParOf" srcId="{37FE9873-B526-41EE-8710-732A093F1BE4}" destId="{CD4347DC-FC34-443F-B3E0-AFAFF48FFC64}" srcOrd="0" destOrd="0" presId="urn:microsoft.com/office/officeart/2005/8/layout/hList1"/>
    <dgm:cxn modelId="{75E043AD-8BB7-42EC-8AE1-50AEC5C3FA7D}" type="presParOf" srcId="{37FE9873-B526-41EE-8710-732A093F1BE4}" destId="{C097FB4B-C630-4C15-847D-4A93AB546B35}" srcOrd="1" destOrd="0" presId="urn:microsoft.com/office/officeart/2005/8/layout/hList1"/>
    <dgm:cxn modelId="{7F1B44A4-1F38-4E84-9FA4-A1C5C86A3CAD}" type="presParOf" srcId="{6C6FADB3-6F7E-4131-9304-F7891CC10B8E}" destId="{3EC5D54C-5830-44E4-9EBB-25442E4963A5}" srcOrd="3" destOrd="0" presId="urn:microsoft.com/office/officeart/2005/8/layout/hList1"/>
    <dgm:cxn modelId="{BC489AAC-38DF-414E-9240-E772DFB3EF84}" type="presParOf" srcId="{6C6FADB3-6F7E-4131-9304-F7891CC10B8E}" destId="{212917EC-4FDA-46C1-8429-1A853C07386F}" srcOrd="4" destOrd="0" presId="urn:microsoft.com/office/officeart/2005/8/layout/hList1"/>
    <dgm:cxn modelId="{8150E3AE-E59C-4BEA-B643-194F49FF70CB}" type="presParOf" srcId="{212917EC-4FDA-46C1-8429-1A853C07386F}" destId="{1252B495-47FF-4E69-A0B0-02BEBCF2E035}" srcOrd="0" destOrd="0" presId="urn:microsoft.com/office/officeart/2005/8/layout/hList1"/>
    <dgm:cxn modelId="{C865A117-39E5-4082-9325-54D4282DBA89}" type="presParOf" srcId="{212917EC-4FDA-46C1-8429-1A853C07386F}" destId="{B8827666-F12C-4194-8A94-6815949544A6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515D7E-2E95-47EB-9A07-38DFC0FD39C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CCB976-9134-4DC2-B9C1-32337F83E512}">
      <dgm:prSet phldrT="[Text]" custT="1"/>
      <dgm:spPr>
        <a:solidFill>
          <a:srgbClr val="0066FF"/>
        </a:solidFill>
      </dgm:spPr>
      <dgm:t>
        <a:bodyPr/>
        <a:lstStyle/>
        <a:p>
          <a:r>
            <a:rPr lang="th-TH" sz="2400" b="1" dirty="0" smtClean="0">
              <a:latin typeface="Tahoma" pitchFamily="34" charset="0"/>
              <a:cs typeface="Tahoma" pitchFamily="34" charset="0"/>
            </a:rPr>
            <a:t>ปรับปรุง </a:t>
          </a:r>
          <a:r>
            <a:rPr lang="en-US" sz="2400" b="1" dirty="0" smtClean="0">
              <a:latin typeface="Tahoma" pitchFamily="34" charset="0"/>
              <a:cs typeface="Tahoma" pitchFamily="34" charset="0"/>
            </a:rPr>
            <a:t>chiller</a:t>
          </a:r>
          <a:endParaRPr lang="en-US" sz="2400" b="1" dirty="0">
            <a:latin typeface="Tahoma" pitchFamily="34" charset="0"/>
            <a:cs typeface="Tahoma" pitchFamily="34" charset="0"/>
          </a:endParaRPr>
        </a:p>
      </dgm:t>
    </dgm:pt>
    <dgm:pt modelId="{41B02368-7C86-4E08-AD60-35A71191924B}" type="parTrans" cxnId="{1C93E769-B98E-4472-BBA3-DB7FBBEC557C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332A364-5902-4299-93E8-00A2FCA0EFBC}" type="sibTrans" cxnId="{1C93E769-B98E-4472-BBA3-DB7FBBEC557C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930836D-71A7-4AE7-8388-B00665433DC4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th-TH" sz="2000" dirty="0" smtClean="0">
              <a:latin typeface="Tahoma" pitchFamily="34" charset="0"/>
              <a:cs typeface="Tahoma" pitchFamily="34" charset="0"/>
            </a:rPr>
            <a:t>ตรวจวัด </a:t>
          </a:r>
          <a:r>
            <a:rPr lang="en-US" sz="20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2000" dirty="0" smtClean="0">
              <a:latin typeface="Tahoma" pitchFamily="34" charset="0"/>
              <a:cs typeface="Tahoma" pitchFamily="34" charset="0"/>
            </a:rPr>
            <a:t>ก่อนการปรับปรุง</a:t>
          </a:r>
          <a:endParaRPr lang="en-US" sz="2000" dirty="0">
            <a:latin typeface="Tahoma" pitchFamily="34" charset="0"/>
            <a:cs typeface="Tahoma" pitchFamily="34" charset="0"/>
          </a:endParaRPr>
        </a:p>
      </dgm:t>
    </dgm:pt>
    <dgm:pt modelId="{C46361AC-28CD-4EAF-9517-F7AB5D455A04}" type="parTrans" cxnId="{A72414E5-AE57-468B-A974-E2977DF2035A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2EB9576-0971-4952-ABF0-4ED56F1DE2B9}" type="sibTrans" cxnId="{A72414E5-AE57-468B-A974-E2977DF2035A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78C72DE-D504-4744-AE14-697E6565C7F6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th-TH" sz="2000" dirty="0" smtClean="0">
              <a:latin typeface="Tahoma" pitchFamily="34" charset="0"/>
              <a:cs typeface="Tahoma" pitchFamily="34" charset="0"/>
            </a:rPr>
            <a:t>ตรวจวัด </a:t>
          </a:r>
          <a:r>
            <a:rPr lang="en-US" sz="20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2000" dirty="0" smtClean="0">
              <a:latin typeface="Tahoma" pitchFamily="34" charset="0"/>
              <a:cs typeface="Tahoma" pitchFamily="34" charset="0"/>
            </a:rPr>
            <a:t>หลังการปรับปรุง</a:t>
          </a:r>
          <a:endParaRPr lang="en-US" sz="2000" dirty="0">
            <a:latin typeface="Tahoma" pitchFamily="34" charset="0"/>
            <a:cs typeface="Tahoma" pitchFamily="34" charset="0"/>
          </a:endParaRPr>
        </a:p>
      </dgm:t>
    </dgm:pt>
    <dgm:pt modelId="{9485A7CD-95B8-4A61-BE4F-7150DFD0CFCE}" type="parTrans" cxnId="{BB482D8C-67BE-4EA4-8EA2-69C6D0E00A0B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4611399-C4AB-492D-80C4-12ADBBEAC323}" type="sibTrans" cxnId="{BB482D8C-67BE-4EA4-8EA2-69C6D0E00A0B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78B3875-2920-4099-877C-EAD416585A27}">
      <dgm:prSet phldrT="[Text]" custT="1"/>
      <dgm:spPr>
        <a:solidFill>
          <a:srgbClr val="66FF66"/>
        </a:solidFill>
      </dgm:spPr>
      <dgm:t>
        <a:bodyPr/>
        <a:lstStyle/>
        <a:p>
          <a:r>
            <a:rPr lang="th-TH" sz="2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เปลี่ยน</a:t>
          </a:r>
          <a:r>
            <a:rPr lang="en-US" sz="24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 chiller</a:t>
          </a:r>
          <a:endParaRPr lang="en-US" sz="2400" b="1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86636FCA-990C-4348-9D01-EAE96AAE9520}" type="parTrans" cxnId="{D659F93E-7154-422B-BD2F-2C1275A832F3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3E11ED2-449C-43F1-8057-A9FD94182459}" type="sibTrans" cxnId="{D659F93E-7154-422B-BD2F-2C1275A832F3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A5D3414-02DF-4D94-A636-DE8590FCD355}">
      <dgm:prSet phldrT="[Text]" custT="1"/>
      <dgm:spPr>
        <a:solidFill>
          <a:srgbClr val="99FF99">
            <a:alpha val="89804"/>
          </a:srgbClr>
        </a:solidFill>
      </dgm:spPr>
      <dgm:t>
        <a:bodyPr/>
        <a:lstStyle/>
        <a:p>
          <a:r>
            <a:rPr lang="th-TH" sz="2000" dirty="0" smtClean="0">
              <a:latin typeface="Tahoma" pitchFamily="34" charset="0"/>
              <a:cs typeface="Tahoma" pitchFamily="34" charset="0"/>
            </a:rPr>
            <a:t>ตรวจวัด </a:t>
          </a:r>
          <a:r>
            <a:rPr lang="en-US" sz="20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2000" dirty="0" smtClean="0">
              <a:latin typeface="Tahoma" pitchFamily="34" charset="0"/>
              <a:cs typeface="Tahoma" pitchFamily="34" charset="0"/>
            </a:rPr>
            <a:t>ก่อนการปรับปรุง</a:t>
          </a:r>
          <a:endParaRPr lang="en-US" sz="2000" dirty="0">
            <a:latin typeface="Tahoma" pitchFamily="34" charset="0"/>
            <a:cs typeface="Tahoma" pitchFamily="34" charset="0"/>
          </a:endParaRPr>
        </a:p>
      </dgm:t>
    </dgm:pt>
    <dgm:pt modelId="{EB8CFDFA-B78D-4341-90D2-2A57DDC05A87}" type="parTrans" cxnId="{B713C8FC-7D64-41DC-B6BE-D0601BB4BEA7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340BD4B-45C4-4E15-973B-0C286CAE42E6}" type="sibTrans" cxnId="{B713C8FC-7D64-41DC-B6BE-D0601BB4BEA7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57B014C-3DE3-4604-9358-D34C60845B3E}">
      <dgm:prSet phldrT="[Text]" custT="1"/>
      <dgm:spPr>
        <a:solidFill>
          <a:srgbClr val="99FF99">
            <a:alpha val="89804"/>
          </a:srgbClr>
        </a:solidFill>
      </dgm:spPr>
      <dgm:t>
        <a:bodyPr/>
        <a:lstStyle/>
        <a:p>
          <a:r>
            <a:rPr lang="th-TH" sz="2000" dirty="0" smtClean="0">
              <a:latin typeface="Tahoma" pitchFamily="34" charset="0"/>
              <a:cs typeface="Tahoma" pitchFamily="34" charset="0"/>
            </a:rPr>
            <a:t>ตรวจวัด </a:t>
          </a:r>
          <a:r>
            <a:rPr lang="en-US" sz="2000" dirty="0" smtClean="0">
              <a:latin typeface="Tahoma" pitchFamily="34" charset="0"/>
              <a:cs typeface="Tahoma" pitchFamily="34" charset="0"/>
            </a:rPr>
            <a:t>kW/TR </a:t>
          </a:r>
          <a:r>
            <a:rPr lang="th-TH" sz="2000" dirty="0" smtClean="0">
              <a:latin typeface="Tahoma" pitchFamily="34" charset="0"/>
              <a:cs typeface="Tahoma" pitchFamily="34" charset="0"/>
            </a:rPr>
            <a:t>หลังการปรับปรุง</a:t>
          </a:r>
          <a:endParaRPr lang="en-US" sz="2000" dirty="0">
            <a:latin typeface="Tahoma" pitchFamily="34" charset="0"/>
            <a:cs typeface="Tahoma" pitchFamily="34" charset="0"/>
          </a:endParaRPr>
        </a:p>
      </dgm:t>
    </dgm:pt>
    <dgm:pt modelId="{30020FF2-BF8A-456F-BFB4-8E3D10FBAEBF}" type="parTrans" cxnId="{ED9EAF70-FC9A-4DC0-89C9-C8D41C328D53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AAF4CF5-82BB-4571-A0C5-7D2AAA569C03}" type="sibTrans" cxnId="{ED9EAF70-FC9A-4DC0-89C9-C8D41C328D53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D996116-3970-459E-A5E3-12DA932C84A5}">
      <dgm:prSet phldrT="[Text]" custT="1"/>
      <dgm:spPr>
        <a:solidFill>
          <a:srgbClr val="FFFF00"/>
        </a:solidFill>
      </dgm:spPr>
      <dgm:t>
        <a:bodyPr/>
        <a:lstStyle/>
        <a:p>
          <a:r>
            <a:rPr lang="th-TH" sz="2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rPr>
            <a:t>ภาระการทำความเย็นทั้งปี</a:t>
          </a:r>
          <a:endParaRPr lang="en-US" sz="2400" b="1" dirty="0">
            <a:solidFill>
              <a:srgbClr val="FF0000"/>
            </a:solidFill>
            <a:latin typeface="Tahoma" pitchFamily="34" charset="0"/>
            <a:cs typeface="Tahoma" pitchFamily="34" charset="0"/>
          </a:endParaRPr>
        </a:p>
      </dgm:t>
    </dgm:pt>
    <dgm:pt modelId="{2D6C337F-7E28-4C49-B938-F4C38A025C0B}" type="parTrans" cxnId="{7290E8B1-D05C-46CF-A0AC-ED787418CF3D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82F1D8B-78DC-4833-A535-4F37F3934C38}" type="sibTrans" cxnId="{7290E8B1-D05C-46CF-A0AC-ED787418CF3D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80CF9A6-D2DD-4C02-8349-A854025EF786}">
      <dgm:prSet phldrT="[Text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ทำการวัดต่อเนื่อง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7 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วัน เพื่อหาค่าเฉลี่ยทั้งปี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BBC5C19B-85BC-4B7E-8988-FF9F9B5E724C}" type="parTrans" cxnId="{8EE66E86-B20A-48C5-AD0C-14343E41FB81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EF60825-DDBF-48B2-96FA-0806034BD71C}" type="sibTrans" cxnId="{8EE66E86-B20A-48C5-AD0C-14343E41FB81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928CABD-BBD1-4ABA-8B79-A2A4ACB4F38E}">
      <dgm:prSet phldrT="[Text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th-TH" sz="1800" dirty="0" smtClean="0">
              <a:latin typeface="Tahoma" pitchFamily="34" charset="0"/>
              <a:cs typeface="Tahoma" pitchFamily="34" charset="0"/>
            </a:rPr>
            <a:t>หากมีข้อมูลบันทึก </a:t>
          </a:r>
          <a:r>
            <a:rPr lang="en-US" sz="1800" dirty="0" smtClean="0">
              <a:latin typeface="Tahoma" pitchFamily="34" charset="0"/>
              <a:cs typeface="Tahoma" pitchFamily="34" charset="0"/>
            </a:rPr>
            <a:t>Log sheet </a:t>
          </a:r>
          <a:r>
            <a:rPr lang="th-TH" sz="1800" dirty="0" smtClean="0">
              <a:latin typeface="Tahoma" pitchFamily="34" charset="0"/>
              <a:cs typeface="Tahoma" pitchFamily="34" charset="0"/>
            </a:rPr>
            <a:t>ละเอียดเพียงพอจะดีมาก</a:t>
          </a:r>
          <a:endParaRPr lang="en-US" sz="1800" dirty="0">
            <a:latin typeface="Tahoma" pitchFamily="34" charset="0"/>
            <a:cs typeface="Tahoma" pitchFamily="34" charset="0"/>
          </a:endParaRPr>
        </a:p>
      </dgm:t>
    </dgm:pt>
    <dgm:pt modelId="{33F749EE-C8AD-4D57-A366-2C772B05B268}" type="parTrans" cxnId="{A6306456-4556-4BB0-B1A2-240BBAC0513E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8C4F867-BD65-4B75-9A7A-574A6C4E6BAB}" type="sibTrans" cxnId="{A6306456-4556-4BB0-B1A2-240BBAC0513E}">
      <dgm:prSet/>
      <dgm:spPr/>
      <dgm:t>
        <a:bodyPr/>
        <a:lstStyle/>
        <a:p>
          <a:endParaRPr lang="en-US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11EFB8D-0FDB-4FC2-A23C-8E901E5CC040}" type="pres">
      <dgm:prSet presAssocID="{9D515D7E-2E95-47EB-9A07-38DFC0FD39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9C358A4-0562-4FA0-83FD-B70FE0E41F9F}" type="pres">
      <dgm:prSet presAssocID="{0ECCB976-9134-4DC2-B9C1-32337F83E512}" presName="linNode" presStyleCnt="0"/>
      <dgm:spPr/>
    </dgm:pt>
    <dgm:pt modelId="{1C4AFEB1-0FE6-4492-96B9-F152EC3A94CC}" type="pres">
      <dgm:prSet presAssocID="{0ECCB976-9134-4DC2-B9C1-32337F83E51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2F0B2-3B77-4691-BC7F-43187F15C532}" type="pres">
      <dgm:prSet presAssocID="{0ECCB976-9134-4DC2-B9C1-32337F83E51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87137-E8F6-4708-A869-925A7AA4E25C}" type="pres">
      <dgm:prSet presAssocID="{2332A364-5902-4299-93E8-00A2FCA0EFBC}" presName="sp" presStyleCnt="0"/>
      <dgm:spPr/>
    </dgm:pt>
    <dgm:pt modelId="{4E2A1A87-B271-456F-9709-33734F768DD6}" type="pres">
      <dgm:prSet presAssocID="{D78B3875-2920-4099-877C-EAD416585A27}" presName="linNode" presStyleCnt="0"/>
      <dgm:spPr/>
    </dgm:pt>
    <dgm:pt modelId="{FCE6BB81-08D0-49BA-AE25-38722719ACB8}" type="pres">
      <dgm:prSet presAssocID="{D78B3875-2920-4099-877C-EAD416585A2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C668A-026D-4CC4-B9A6-4733A9A5762A}" type="pres">
      <dgm:prSet presAssocID="{D78B3875-2920-4099-877C-EAD416585A2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D1F72-ACD2-43BD-990A-CA27B06B43B4}" type="pres">
      <dgm:prSet presAssocID="{43E11ED2-449C-43F1-8057-A9FD94182459}" presName="sp" presStyleCnt="0"/>
      <dgm:spPr/>
    </dgm:pt>
    <dgm:pt modelId="{2C787A8C-D1C0-43C5-84E0-2C118E42D440}" type="pres">
      <dgm:prSet presAssocID="{ED996116-3970-459E-A5E3-12DA932C84A5}" presName="linNode" presStyleCnt="0"/>
      <dgm:spPr/>
    </dgm:pt>
    <dgm:pt modelId="{66C4E63D-07AE-49CA-BA84-5D33013C38A4}" type="pres">
      <dgm:prSet presAssocID="{ED996116-3970-459E-A5E3-12DA932C84A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6BC2E-DA21-4390-8E59-EB30584A28AA}" type="pres">
      <dgm:prSet presAssocID="{ED996116-3970-459E-A5E3-12DA932C84A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4FA3F1-A355-47B1-9BC5-B860EABDC8CD}" type="presOf" srcId="{4928CABD-BBD1-4ABA-8B79-A2A4ACB4F38E}" destId="{7596BC2E-DA21-4390-8E59-EB30584A28AA}" srcOrd="0" destOrd="1" presId="urn:microsoft.com/office/officeart/2005/8/layout/vList5"/>
    <dgm:cxn modelId="{ED9EAF70-FC9A-4DC0-89C9-C8D41C328D53}" srcId="{D78B3875-2920-4099-877C-EAD416585A27}" destId="{A57B014C-3DE3-4604-9358-D34C60845B3E}" srcOrd="1" destOrd="0" parTransId="{30020FF2-BF8A-456F-BFB4-8E3D10FBAEBF}" sibTransId="{2AAF4CF5-82BB-4571-A0C5-7D2AAA569C03}"/>
    <dgm:cxn modelId="{BB482D8C-67BE-4EA4-8EA2-69C6D0E00A0B}" srcId="{0ECCB976-9134-4DC2-B9C1-32337F83E512}" destId="{C78C72DE-D504-4744-AE14-697E6565C7F6}" srcOrd="1" destOrd="0" parTransId="{9485A7CD-95B8-4A61-BE4F-7150DFD0CFCE}" sibTransId="{64611399-C4AB-492D-80C4-12ADBBEAC323}"/>
    <dgm:cxn modelId="{D79C02F3-8D18-4817-8BB3-7FE50E6F8B66}" type="presOf" srcId="{D78B3875-2920-4099-877C-EAD416585A27}" destId="{FCE6BB81-08D0-49BA-AE25-38722719ACB8}" srcOrd="0" destOrd="0" presId="urn:microsoft.com/office/officeart/2005/8/layout/vList5"/>
    <dgm:cxn modelId="{1C93E769-B98E-4472-BBA3-DB7FBBEC557C}" srcId="{9D515D7E-2E95-47EB-9A07-38DFC0FD39C2}" destId="{0ECCB976-9134-4DC2-B9C1-32337F83E512}" srcOrd="0" destOrd="0" parTransId="{41B02368-7C86-4E08-AD60-35A71191924B}" sibTransId="{2332A364-5902-4299-93E8-00A2FCA0EFBC}"/>
    <dgm:cxn modelId="{BA84031B-BC1C-431B-9A71-E9FF80A95587}" type="presOf" srcId="{0ECCB976-9134-4DC2-B9C1-32337F83E512}" destId="{1C4AFEB1-0FE6-4492-96B9-F152EC3A94CC}" srcOrd="0" destOrd="0" presId="urn:microsoft.com/office/officeart/2005/8/layout/vList5"/>
    <dgm:cxn modelId="{59666F69-0484-4743-8321-910FD1FB5227}" type="presOf" srcId="{380CF9A6-D2DD-4C02-8349-A854025EF786}" destId="{7596BC2E-DA21-4390-8E59-EB30584A28AA}" srcOrd="0" destOrd="0" presId="urn:microsoft.com/office/officeart/2005/8/layout/vList5"/>
    <dgm:cxn modelId="{B713C8FC-7D64-41DC-B6BE-D0601BB4BEA7}" srcId="{D78B3875-2920-4099-877C-EAD416585A27}" destId="{AA5D3414-02DF-4D94-A636-DE8590FCD355}" srcOrd="0" destOrd="0" parTransId="{EB8CFDFA-B78D-4341-90D2-2A57DDC05A87}" sibTransId="{7340BD4B-45C4-4E15-973B-0C286CAE42E6}"/>
    <dgm:cxn modelId="{D659F93E-7154-422B-BD2F-2C1275A832F3}" srcId="{9D515D7E-2E95-47EB-9A07-38DFC0FD39C2}" destId="{D78B3875-2920-4099-877C-EAD416585A27}" srcOrd="1" destOrd="0" parTransId="{86636FCA-990C-4348-9D01-EAE96AAE9520}" sibTransId="{43E11ED2-449C-43F1-8057-A9FD94182459}"/>
    <dgm:cxn modelId="{28AE7E3F-CA12-46F9-92BA-36534AA77126}" type="presOf" srcId="{AA5D3414-02DF-4D94-A636-DE8590FCD355}" destId="{B18C668A-026D-4CC4-B9A6-4733A9A5762A}" srcOrd="0" destOrd="0" presId="urn:microsoft.com/office/officeart/2005/8/layout/vList5"/>
    <dgm:cxn modelId="{E09BC628-6DA4-4277-B7C7-811DBE6EF0F3}" type="presOf" srcId="{9D515D7E-2E95-47EB-9A07-38DFC0FD39C2}" destId="{711EFB8D-0FDB-4FC2-A23C-8E901E5CC040}" srcOrd="0" destOrd="0" presId="urn:microsoft.com/office/officeart/2005/8/layout/vList5"/>
    <dgm:cxn modelId="{4BD30D3D-A5E7-4DDA-A9FE-30F40ACAD089}" type="presOf" srcId="{ED996116-3970-459E-A5E3-12DA932C84A5}" destId="{66C4E63D-07AE-49CA-BA84-5D33013C38A4}" srcOrd="0" destOrd="0" presId="urn:microsoft.com/office/officeart/2005/8/layout/vList5"/>
    <dgm:cxn modelId="{C9F6DAB2-4FAF-420C-89ED-917C8998BE27}" type="presOf" srcId="{2930836D-71A7-4AE7-8388-B00665433DC4}" destId="{1792F0B2-3B77-4691-BC7F-43187F15C532}" srcOrd="0" destOrd="0" presId="urn:microsoft.com/office/officeart/2005/8/layout/vList5"/>
    <dgm:cxn modelId="{7290E8B1-D05C-46CF-A0AC-ED787418CF3D}" srcId="{9D515D7E-2E95-47EB-9A07-38DFC0FD39C2}" destId="{ED996116-3970-459E-A5E3-12DA932C84A5}" srcOrd="2" destOrd="0" parTransId="{2D6C337F-7E28-4C49-B938-F4C38A025C0B}" sibTransId="{782F1D8B-78DC-4833-A535-4F37F3934C38}"/>
    <dgm:cxn modelId="{7AE52447-5381-4A8A-AE61-CB50C61A0DDF}" type="presOf" srcId="{A57B014C-3DE3-4604-9358-D34C60845B3E}" destId="{B18C668A-026D-4CC4-B9A6-4733A9A5762A}" srcOrd="0" destOrd="1" presId="urn:microsoft.com/office/officeart/2005/8/layout/vList5"/>
    <dgm:cxn modelId="{A72414E5-AE57-468B-A974-E2977DF2035A}" srcId="{0ECCB976-9134-4DC2-B9C1-32337F83E512}" destId="{2930836D-71A7-4AE7-8388-B00665433DC4}" srcOrd="0" destOrd="0" parTransId="{C46361AC-28CD-4EAF-9517-F7AB5D455A04}" sibTransId="{C2EB9576-0971-4952-ABF0-4ED56F1DE2B9}"/>
    <dgm:cxn modelId="{986569ED-6145-414B-8B2F-A5C59E46EEAA}" type="presOf" srcId="{C78C72DE-D504-4744-AE14-697E6565C7F6}" destId="{1792F0B2-3B77-4691-BC7F-43187F15C532}" srcOrd="0" destOrd="1" presId="urn:microsoft.com/office/officeart/2005/8/layout/vList5"/>
    <dgm:cxn modelId="{A6306456-4556-4BB0-B1A2-240BBAC0513E}" srcId="{ED996116-3970-459E-A5E3-12DA932C84A5}" destId="{4928CABD-BBD1-4ABA-8B79-A2A4ACB4F38E}" srcOrd="1" destOrd="0" parTransId="{33F749EE-C8AD-4D57-A366-2C772B05B268}" sibTransId="{28C4F867-BD65-4B75-9A7A-574A6C4E6BAB}"/>
    <dgm:cxn modelId="{8EE66E86-B20A-48C5-AD0C-14343E41FB81}" srcId="{ED996116-3970-459E-A5E3-12DA932C84A5}" destId="{380CF9A6-D2DD-4C02-8349-A854025EF786}" srcOrd="0" destOrd="0" parTransId="{BBC5C19B-85BC-4B7E-8988-FF9F9B5E724C}" sibTransId="{6EF60825-DDBF-48B2-96FA-0806034BD71C}"/>
    <dgm:cxn modelId="{FF1B9C9D-671C-4726-B1A9-21F30FD91CB1}" type="presParOf" srcId="{711EFB8D-0FDB-4FC2-A23C-8E901E5CC040}" destId="{B9C358A4-0562-4FA0-83FD-B70FE0E41F9F}" srcOrd="0" destOrd="0" presId="urn:microsoft.com/office/officeart/2005/8/layout/vList5"/>
    <dgm:cxn modelId="{DB14BDB6-239B-41A5-8C24-9A0BE9FA2950}" type="presParOf" srcId="{B9C358A4-0562-4FA0-83FD-B70FE0E41F9F}" destId="{1C4AFEB1-0FE6-4492-96B9-F152EC3A94CC}" srcOrd="0" destOrd="0" presId="urn:microsoft.com/office/officeart/2005/8/layout/vList5"/>
    <dgm:cxn modelId="{9F243D32-C250-4602-931D-844F48807859}" type="presParOf" srcId="{B9C358A4-0562-4FA0-83FD-B70FE0E41F9F}" destId="{1792F0B2-3B77-4691-BC7F-43187F15C532}" srcOrd="1" destOrd="0" presId="urn:microsoft.com/office/officeart/2005/8/layout/vList5"/>
    <dgm:cxn modelId="{6F9E8F2C-9ECA-4D9C-A3FB-AD9067C245BC}" type="presParOf" srcId="{711EFB8D-0FDB-4FC2-A23C-8E901E5CC040}" destId="{C6187137-E8F6-4708-A869-925A7AA4E25C}" srcOrd="1" destOrd="0" presId="urn:microsoft.com/office/officeart/2005/8/layout/vList5"/>
    <dgm:cxn modelId="{7F233866-9EC2-409F-A53D-56D797BECB75}" type="presParOf" srcId="{711EFB8D-0FDB-4FC2-A23C-8E901E5CC040}" destId="{4E2A1A87-B271-456F-9709-33734F768DD6}" srcOrd="2" destOrd="0" presId="urn:microsoft.com/office/officeart/2005/8/layout/vList5"/>
    <dgm:cxn modelId="{90DD3976-C9A5-4AF2-BCFA-0DBD44111EF1}" type="presParOf" srcId="{4E2A1A87-B271-456F-9709-33734F768DD6}" destId="{FCE6BB81-08D0-49BA-AE25-38722719ACB8}" srcOrd="0" destOrd="0" presId="urn:microsoft.com/office/officeart/2005/8/layout/vList5"/>
    <dgm:cxn modelId="{60AD6440-12E1-4050-BAC2-35BAFDBE1AA3}" type="presParOf" srcId="{4E2A1A87-B271-456F-9709-33734F768DD6}" destId="{B18C668A-026D-4CC4-B9A6-4733A9A5762A}" srcOrd="1" destOrd="0" presId="urn:microsoft.com/office/officeart/2005/8/layout/vList5"/>
    <dgm:cxn modelId="{382459E0-B081-460C-AE35-37B22C0A845D}" type="presParOf" srcId="{711EFB8D-0FDB-4FC2-A23C-8E901E5CC040}" destId="{580D1F72-ACD2-43BD-990A-CA27B06B43B4}" srcOrd="3" destOrd="0" presId="urn:microsoft.com/office/officeart/2005/8/layout/vList5"/>
    <dgm:cxn modelId="{C8FC7013-26F1-4AE1-A520-43F3458E7DF6}" type="presParOf" srcId="{711EFB8D-0FDB-4FC2-A23C-8E901E5CC040}" destId="{2C787A8C-D1C0-43C5-84E0-2C118E42D440}" srcOrd="4" destOrd="0" presId="urn:microsoft.com/office/officeart/2005/8/layout/vList5"/>
    <dgm:cxn modelId="{F0F982B7-54EE-4F15-9E3E-35AE6EE6A67A}" type="presParOf" srcId="{2C787A8C-D1C0-43C5-84E0-2C118E42D440}" destId="{66C4E63D-07AE-49CA-BA84-5D33013C38A4}" srcOrd="0" destOrd="0" presId="urn:microsoft.com/office/officeart/2005/8/layout/vList5"/>
    <dgm:cxn modelId="{7B3EF283-1666-4867-B5D2-140AF3644CCB}" type="presParOf" srcId="{2C787A8C-D1C0-43C5-84E0-2C118E42D440}" destId="{7596BC2E-DA21-4390-8E59-EB30584A28A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DFC51-2CB2-44EC-8E1E-58BCACA14128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A2AF-A855-4DA6-813C-8D551EF3C4E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037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21F1-FC81-4132-9A97-07A7F46D9FD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A73495B-C080-467A-8A72-026EC90492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65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4A065-0A73-455C-9C64-D2BF419C5A84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29DF-A3E7-4047-8469-8A5C95EB61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21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18E6-008B-4D52-A981-82B9FBADCE22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6388-C048-468F-86A3-FFCB41CD9B1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69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5F2F-AE4C-4DAD-8BB0-4F31EA8F1F0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800"/>
            </a:lvl1pPr>
          </a:lstStyle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31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3629-C753-4031-BD5C-BECF45FCBF35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41E9857-5219-4280-B0C3-D4604BFA323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C968-84E1-49EA-A1F4-76CCD14D0A8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EFD-9AFE-48A6-B1F7-702C124E64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8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A5DC-B778-4DDA-BA60-282A8A4D8077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8280-6EC8-416E-947C-585F1FF0598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205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9D9F-C5D9-41F0-A47C-081B9C6256F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2F3C-212C-42BA-9C6A-BC4F6ABF9DA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5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72D2-8CDB-4C29-BAC2-44F56FF6B10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4E81-3BE4-411C-B597-21C8C13A12F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7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AF8D-B907-470D-83E6-FD0FB54A593C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C9AD-FF17-435F-A781-FFF0905FA8B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8895-38F2-4D29-80D0-BEB922230B98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5D9D-B849-41BA-96A8-BB4FCBFFFD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2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B89B53-E7B4-4721-A795-6A38353B903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th-TH" sz="16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9BF886F8-6CD0-48EF-84AB-8647602A4571}" type="slidenum">
              <a:rPr lang="th-TH" smtClean="0"/>
              <a:pPr algn="r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7.jpe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86" y="2132856"/>
            <a:ext cx="9028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6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16160"/>
            <a:ext cx="9144000" cy="184184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841944" y="1714488"/>
            <a:ext cx="78020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การตรวจวัดและการพิสูจน์ผลประหยัด</a:t>
            </a:r>
          </a:p>
          <a:p>
            <a:pPr algn="ctr"/>
            <a:r>
              <a:rPr lang="th-TH" sz="36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36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</a:br>
            <a:r>
              <a:rPr lang="en-US" sz="36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(Measurement &amp; Verification)</a:t>
            </a:r>
            <a:endParaRPr lang="th-TH" sz="3600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7419" y="4643446"/>
            <a:ext cx="227658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h-TH" sz="2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ดร.มานนท์ สุขละมัย</a:t>
            </a:r>
          </a:p>
        </p:txBody>
      </p:sp>
    </p:spTree>
    <p:extLst>
      <p:ext uri="{BB962C8B-B14F-4D97-AF65-F5344CB8AC3E}">
        <p14:creationId xmlns:p14="http://schemas.microsoft.com/office/powerpoint/2010/main" val="10636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10</a:t>
            </a:fld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714488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buFont typeface="Wingdings" pitchFamily="2" charset="2"/>
              <a:buChar char="Ø"/>
            </a:pPr>
            <a:r>
              <a:rPr lang="th-TH" sz="2000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 เนื่องจากการตรวจวัดก่อนปรับปรุงและหลังปรับปรุง อาจมีระยะเวลาห่างกันอันเนื่องมาจากการใช้เวลาในการปรับปรุงเครื่องจักร ซึ่งทำให้สภาวะแวดล้อม โดยเฉพาะสภาพอากาศแวดล้อมที่เปลี่ยนไป ซึ่งจะส่งผลต่อประสิทธิภาพการใช้พลังงานของเครื่องทำน้ำเย็น ดังนั้นจึงจำเป็นต้อง</a:t>
            </a:r>
            <a:r>
              <a:rPr lang="th-TH" sz="2000" i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ปรับแก้ค่าจากการตรวจวัดทั้งก่อนและหลังให้อยู่ในสภาวะเดียวกัน</a:t>
            </a:r>
            <a:r>
              <a:rPr lang="th-TH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solidFill>
                  <a:srgbClr val="0066FF"/>
                </a:solidFill>
                <a:latin typeface="Tahoma" pitchFamily="34" charset="0"/>
                <a:cs typeface="Tahoma" pitchFamily="34" charset="0"/>
              </a:rPr>
              <a:t>เพื่อให้เปรียบเทียบกันได้</a:t>
            </a:r>
            <a:endParaRPr lang="en-US" sz="2000" dirty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5272" y="0"/>
            <a:ext cx="1428728" cy="81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539001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1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11</a:t>
            </a:fld>
            <a:endParaRPr lang="th-TH" dirty="0"/>
          </a:p>
        </p:txBody>
      </p:sp>
      <p:pic>
        <p:nvPicPr>
          <p:cNvPr id="11" name="Picture 5" descr="scan000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270652"/>
            <a:ext cx="4687418" cy="608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446190" y="6519446"/>
            <a:ext cx="31780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600" b="1" dirty="0">
                <a:solidFill>
                  <a:srgbClr val="FF0000"/>
                </a:solidFill>
              </a:rPr>
              <a:t>ที่มา</a:t>
            </a:r>
            <a:r>
              <a:rPr lang="en-US" sz="1600" b="1" dirty="0">
                <a:solidFill>
                  <a:srgbClr val="FF0000"/>
                </a:solidFill>
              </a:rPr>
              <a:t>: </a:t>
            </a:r>
            <a:r>
              <a:rPr lang="th-TH" sz="1600" b="1" dirty="0">
                <a:solidFill>
                  <a:srgbClr val="FF0000"/>
                </a:solidFill>
              </a:rPr>
              <a:t>กรมพัฒนาพลังงานทดแทนและอนุรักษ์พลังงาน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12</a:t>
            </a:fld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000108"/>
            <a:ext cx="4881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ระบบปรับอากาศแบบรวมศูนย์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1" y="1714488"/>
            <a:ext cx="91440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h-TH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การปรับปรุงอุปกรณ์ใช้น้ำเย็น</a:t>
            </a:r>
          </a:p>
          <a:p>
            <a:r>
              <a:rPr lang="th-TH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r>
              <a:rPr lang="th-TH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1. </a:t>
            </a:r>
            <a:r>
              <a:rPr lang="th-TH" sz="2000" b="1" u="sng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การปรับปรุงปั๊มน้ำ</a:t>
            </a:r>
            <a:r>
              <a:rPr lang="en-US" sz="20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ให้วัดกำลังไฟฟ้าของมอเตอร์ปั๊มน้ำแต่ละตัว ตามกรณีที่</a:t>
            </a:r>
          </a:p>
          <a:p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จะทำการปรับปรุง</a:t>
            </a:r>
          </a:p>
          <a:p>
            <a:endParaRPr lang="th-TH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000" b="1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000" b="1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000" b="1" u="sng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การปรับปรุงหอทำความเย็น</a:t>
            </a:r>
            <a:r>
              <a:rPr lang="en-US" sz="2000" b="1" dirty="0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ให้วัดกำลังไฟฟ้าที่หอทำความเย็นใช้ และค่า </a:t>
            </a:r>
          </a:p>
          <a:p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kW/TR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chiller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ทั้งก่อนและหลังการปรับปรุงหอทำความเย็น</a:t>
            </a:r>
          </a:p>
          <a:p>
            <a:endParaRPr lang="th-TH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000" b="1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000" b="1" dirty="0" smtClean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2000" b="1" u="sng" dirty="0" smtClean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การปรับปรุง </a:t>
            </a:r>
            <a:r>
              <a:rPr lang="en-US" sz="2000" b="1" u="sng" dirty="0" smtClean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AHU</a:t>
            </a:r>
            <a:r>
              <a:rPr lang="en-US" sz="2000" b="1" dirty="0" smtClean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ให้วัดกำลังไฟฟ้าที่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AHU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ค่าตันความเย็นที่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AHU (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อัตราการไหลของน้ำเย็น) และค่า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kW/TR 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lang="en-US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Chiller</a:t>
            </a:r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13</a:t>
            </a:fld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28670"/>
            <a:ext cx="1702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ระบบอื่นๆ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1785926"/>
            <a:ext cx="5338321" cy="193899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อาคารเสนอวิธีการ </a:t>
            </a:r>
            <a:r>
              <a:rPr lang="en-US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M&amp;V </a:t>
            </a: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ในแต่ละมาตรการ</a:t>
            </a:r>
          </a:p>
          <a:p>
            <a:pPr>
              <a:buFontTx/>
              <a:buChar char="-"/>
            </a:pPr>
            <a:endParaRPr lang="th-TH" sz="2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th-TH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 </a:t>
            </a:r>
            <a:r>
              <a:rPr lang="th-TH" sz="2000" b="1" dirty="0" err="1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มจธ.</a:t>
            </a: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พิจารณาความเมาะสมวิธีการ </a:t>
            </a:r>
            <a:r>
              <a:rPr lang="en-US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M&amp;V </a:t>
            </a:r>
          </a:p>
          <a:p>
            <a:endParaRPr lang="en-US" sz="2000" b="1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th-TH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 </a:t>
            </a: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นำเสนอคณะกรรมการเพื่อพิจารณาเห็นชอบ</a:t>
            </a:r>
            <a:endParaRPr lang="en-US" sz="2000" b="1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endParaRPr lang="th-TH" sz="2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4071942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ทั้งนี้ ในบางมาตรการอาจดำเนินการตรวจวัดได้ยากหรือมีค่าใช้จ่ายสูง อาคารอาจไม่ขอเคลมผลประหยัดก็ได้ แต่มาตรการจะยังคงมีสิทธิ์ได้คะแนนในส่วนของนวัตกรรมใหม่ในการประหยัดพลังงาน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*</a:t>
            </a:r>
            <a:endParaRPr lang="en-US" sz="18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678" y="6273225"/>
            <a:ext cx="403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th-TH" sz="2400" b="1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เป็นดุลพินิจของ</a:t>
            </a:r>
            <a:r>
              <a:rPr lang="th-TH" sz="24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คณะกรรมการ</a:t>
            </a:r>
            <a:endParaRPr lang="en-US" sz="2400" b="1" i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14</a:t>
            </a:fld>
            <a:endParaRPr lang="th-TH" dirty="0"/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0" y="1071546"/>
            <a:ext cx="911010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ข้อควรระวังในการตรวจวัด</a:t>
            </a:r>
            <a:endParaRPr lang="th-TH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85720" y="1785926"/>
            <a:ext cx="8572560" cy="4609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Clr>
                <a:schemeClr val="tx1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ความเชื่อถือได้ของเครื่องมือวัด เช่น มีการ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calibrate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หรือไม่?</a:t>
            </a:r>
          </a:p>
          <a:p>
            <a:pPr marL="0" indent="0">
              <a:lnSpc>
                <a:spcPct val="130000"/>
              </a:lnSpc>
              <a:buClr>
                <a:schemeClr val="tx1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จุดวัด ตำแหน่งวัด ถูกต้องหรือไม่?</a:t>
            </a:r>
          </a:p>
          <a:p>
            <a:pPr marL="0" indent="0">
              <a:lnSpc>
                <a:spcPct val="130000"/>
              </a:lnSpc>
              <a:buClr>
                <a:schemeClr val="tx1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วิธีการวัด เหมาะสมหรือไม่?</a:t>
            </a:r>
            <a:endParaRPr lang="en-US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0" indent="0">
              <a:lnSpc>
                <a:spcPct val="130000"/>
              </a:lnSpc>
              <a:buClr>
                <a:schemeClr val="tx1"/>
              </a:buClr>
              <a:buNone/>
            </a:pPr>
            <a:r>
              <a:rPr lang="en-US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การควบคุมตัวแปรที่เกี่ยวข้อง เช่น การเดินเครื่องจักร การใช้งานอุปกรณ์ การให้บริการ ฯลฯ</a:t>
            </a:r>
            <a:endParaRPr lang="en-US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0" indent="0">
              <a:lnSpc>
                <a:spcPct val="130000"/>
              </a:lnSpc>
              <a:buClr>
                <a:schemeClr val="tx1"/>
              </a:buClr>
              <a:buNone/>
            </a:pPr>
            <a:r>
              <a:rPr lang="en-US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การจัดเตรียมข้อมูลอ้างอิงเพื่อประเมินหาปริมาณการใช้พลังงานทั้งปีของระบบที่พิจารณา เช่น ชั่วโมงการใช้งาน</a:t>
            </a:r>
            <a:endParaRPr lang="th-TH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0836" y="18926"/>
            <a:ext cx="1468238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530728" cy="3967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ตัวแทนหมายเลขภาพนิ่ง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642952" y="5356952"/>
            <a:ext cx="1643052" cy="1359047"/>
          </a:xfrm>
          <a:prstGeom prst="rect">
            <a:avLst/>
          </a:prstGeom>
        </p:spPr>
      </p:pic>
      <p:graphicFrame>
        <p:nvGraphicFramePr>
          <p:cNvPr id="11" name="Diagram 9"/>
          <p:cNvGraphicFramePr/>
          <p:nvPr>
            <p:extLst>
              <p:ext uri="{D42A27DB-BD31-4B8C-83A1-F6EECF244321}">
                <p14:modId xmlns:p14="http://schemas.microsoft.com/office/powerpoint/2010/main" val="1676238666"/>
              </p:ext>
            </p:extLst>
          </p:nvPr>
        </p:nvGraphicFramePr>
        <p:xfrm>
          <a:off x="1571604" y="1500174"/>
          <a:ext cx="5730845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Curved Up Arrow 13"/>
          <p:cNvSpPr/>
          <p:nvPr/>
        </p:nvSpPr>
        <p:spPr>
          <a:xfrm rot="10442443">
            <a:off x="5659604" y="1927456"/>
            <a:ext cx="1889249" cy="732987"/>
          </a:xfrm>
          <a:prstGeom prst="curvedUpArrow">
            <a:avLst>
              <a:gd name="adj1" fmla="val 25000"/>
              <a:gd name="adj2" fmla="val 50000"/>
              <a:gd name="adj3" fmla="val 29619"/>
            </a:avLst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60043" y="2571744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M&amp;V</a:t>
            </a:r>
            <a:endParaRPr lang="en-US" sz="20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2643182"/>
            <a:ext cx="819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30%</a:t>
            </a:r>
            <a:endParaRPr lang="th-TH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6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3</a:t>
            </a:fld>
            <a:endParaRPr lang="th-TH" dirty="0"/>
          </a:p>
        </p:txBody>
      </p:sp>
      <p:sp>
        <p:nvSpPr>
          <p:cNvPr id="11" name="สี่เหลี่ยมผืนผ้า 3"/>
          <p:cNvSpPr/>
          <p:nvPr/>
        </p:nvSpPr>
        <p:spPr>
          <a:xfrm>
            <a:off x="33894" y="1142984"/>
            <a:ext cx="9110106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6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ขั้นตอน</a:t>
            </a:r>
            <a:endParaRPr lang="th-TH" sz="32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Diagram 5"/>
          <p:cNvGraphicFramePr/>
          <p:nvPr>
            <p:extLst>
              <p:ext uri="{D42A27DB-BD31-4B8C-83A1-F6EECF244321}">
                <p14:modId xmlns:p14="http://schemas.microsoft.com/office/powerpoint/2010/main" val="3047349346"/>
              </p:ext>
            </p:extLst>
          </p:nvPr>
        </p:nvGraphicFramePr>
        <p:xfrm>
          <a:off x="428596" y="2071678"/>
          <a:ext cx="8352928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4</a:t>
            </a:fld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071546"/>
            <a:ext cx="625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แนวทางในการตรวจวัดและพิสูจน์ผลประหยัด</a:t>
            </a:r>
          </a:p>
        </p:txBody>
      </p:sp>
      <p:graphicFrame>
        <p:nvGraphicFramePr>
          <p:cNvPr id="9" name="Diagram 10"/>
          <p:cNvGraphicFramePr/>
          <p:nvPr>
            <p:extLst>
              <p:ext uri="{D42A27DB-BD31-4B8C-83A1-F6EECF244321}">
                <p14:modId xmlns:p14="http://schemas.microsoft.com/office/powerpoint/2010/main" val="3699999242"/>
              </p:ext>
            </p:extLst>
          </p:nvPr>
        </p:nvGraphicFramePr>
        <p:xfrm>
          <a:off x="357158" y="1732446"/>
          <a:ext cx="8280920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รูปภาพ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5</a:t>
            </a:fld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928670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ระบบไฟฟ้าแสงสว่าง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1428736"/>
            <a:ext cx="91440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th-TH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1. โดยการตรวจวัด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สุ่มวัดเป็นหลอดหรือโคม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สุ่มวัดเป็นวงจร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การสุ่มวัด ไม่น้อยกว่า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10% 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ของจำนวนหลอด/วงจร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th-TH" sz="105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1168400" marR="0" lvl="1" indent="-7159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ข้อดี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: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	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ได้ค่าผลประหยัดที่สะท้อนผลที่เกิดขึ้นจริงมากที่สุด (อาจจะยังมี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error 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เล็กน้อยจากเครื่องมือวัดและแรงเคลื่อนของกระแสไฟฟ้า ณ วันที่ตรวจวัด)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1168400" marR="0" lvl="1" indent="-711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ข้อเสีย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: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ใช้เวลา/ยุ่งยาก และอาจมีค่าใช้จ่ายเพิ่มเติม</a:t>
            </a:r>
          </a:p>
          <a:p>
            <a:pPr marL="1168400" marR="0" lvl="1" indent="-711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h-TH" sz="1400" dirty="0" smtClean="0">
              <a:latin typeface="Tahoma" pitchFamily="34" charset="0"/>
              <a:cs typeface="Tahoma" pitchFamily="34" charset="0"/>
            </a:endParaRPr>
          </a:p>
          <a:p>
            <a:pPr marL="1168400" marR="0" lvl="1" indent="-711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ข้อควรระวัง</a:t>
            </a:r>
          </a:p>
          <a:p>
            <a:pPr marL="1255713" marR="0" lvl="1" indent="-7985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- 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แรงดันของกระแสไฟฟ้าในวันที่ตรวจวัดก่อนและหลังปรับปรุงควรเท่าหรือใกล้เคียงกันให้</a:t>
            </a:r>
          </a:p>
          <a:p>
            <a:pPr marL="1255713" marR="0" lvl="1" indent="-7985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มากที่สุด</a:t>
            </a:r>
          </a:p>
          <a:p>
            <a:pPr marL="1255713" marR="0" lvl="1" indent="-7985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- 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ในกรณีวัดค่ากำลังไฟฟ้าของวงจร ควรคำนวณย้อนกลับมาเป็นกำลังไฟฟ้าของหลอด </a:t>
            </a:r>
          </a:p>
          <a:p>
            <a:pPr marL="1255713" marR="0" lvl="1" indent="-7985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(และบัล</a:t>
            </a:r>
            <a:r>
              <a:rPr kumimoji="0" lang="th-TH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ลาสต์</a:t>
            </a:r>
            <a:r>
              <a:rPr kumimoji="0" lang="th-TH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) ว่าได้ค่าที่ถูกต้องหรือไม่?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6</a:t>
            </a:fld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928670"/>
            <a:ext cx="4355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ระบบไฟฟ้าแสงสว่าง (ต่อ)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500174"/>
            <a:ext cx="9195146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th-TH" sz="1800" b="1" u="sng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2. โดยการคำนวณจากข้อมูลจำเพาะของหลอด </a:t>
            </a:r>
            <a:r>
              <a:rPr lang="en-US" sz="1800" b="1" u="sng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(Specification)</a:t>
            </a:r>
            <a:endParaRPr lang="th-TH" sz="1800" b="1" u="sng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defRPr/>
            </a:pPr>
            <a:endParaRPr lang="th-TH" sz="1100" b="1" u="sng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th-TH" sz="1800" i="1" dirty="0" smtClean="0">
                <a:solidFill>
                  <a:srgbClr val="990000"/>
                </a:solidFill>
                <a:latin typeface="Tahoma" pitchFamily="34" charset="0"/>
                <a:cs typeface="Tahoma" pitchFamily="34" charset="0"/>
              </a:rPr>
              <a:t>ทั้งก่อนปรับปรุงและหลังปรับปรุง ใช้ค่ากำลังไฟฟ้าของหลอดและบัล</a:t>
            </a:r>
            <a:r>
              <a:rPr lang="th-TH" sz="1800" i="1" dirty="0" err="1" smtClean="0">
                <a:solidFill>
                  <a:srgbClr val="990000"/>
                </a:solidFill>
                <a:latin typeface="Tahoma" pitchFamily="34" charset="0"/>
                <a:cs typeface="Tahoma" pitchFamily="34" charset="0"/>
              </a:rPr>
              <a:t>ลาสต์</a:t>
            </a:r>
            <a:r>
              <a:rPr lang="th-TH" sz="1800" i="1" dirty="0" smtClean="0">
                <a:solidFill>
                  <a:srgbClr val="990000"/>
                </a:solidFill>
                <a:latin typeface="Tahoma" pitchFamily="34" charset="0"/>
                <a:cs typeface="Tahoma" pitchFamily="34" charset="0"/>
              </a:rPr>
              <a:t>ตามที่ผู้ผลิตระบุ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marL="1168400" lvl="1" indent="-715963" eaLnBrk="0" hangingPunct="0">
              <a:spcBef>
                <a:spcPct val="20000"/>
              </a:spcBef>
              <a:defRPr/>
            </a:pPr>
            <a:r>
              <a:rPr lang="th-TH" sz="1800" b="1" u="sng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ข้อดี</a:t>
            </a:r>
            <a:r>
              <a:rPr lang="en-US" sz="1800" b="1" u="sng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สะดวก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marL="1168400" lvl="1" indent="-711200" eaLnBrk="0" hangingPunct="0">
              <a:spcBef>
                <a:spcPct val="20000"/>
              </a:spcBef>
              <a:defRPr/>
            </a:pPr>
            <a:r>
              <a:rPr lang="th-TH" sz="1800" b="1" u="sng" dirty="0" smtClean="0">
                <a:solidFill>
                  <a:srgbClr val="990000"/>
                </a:solidFill>
                <a:latin typeface="Tahoma" pitchFamily="34" charset="0"/>
                <a:cs typeface="Tahoma" pitchFamily="34" charset="0"/>
              </a:rPr>
              <a:t>ข้อเสีย</a:t>
            </a:r>
            <a:r>
              <a:rPr lang="en-US" sz="1800" b="1" u="sng" dirty="0" smtClean="0">
                <a:solidFill>
                  <a:srgbClr val="990000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  อาจไม่สะท้อนผลที่เกิดขึ้นจริงนัก โดยอาจจะมากกว่าหรือน้อยกว่าค่าจริงก็เป็นได้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th-TH" sz="1800" b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ข้อควรระวัง</a:t>
            </a:r>
            <a:endParaRPr lang="en-US" sz="1800" b="1" u="sng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lvl="1" eaLnBrk="0" hangingPunct="0">
              <a:spcBef>
                <a:spcPct val="20000"/>
              </a:spcBef>
              <a:buFontTx/>
              <a:buChar char="-"/>
              <a:defRPr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 ทั้งก่อนและหลังปรับปรุง (ของเก่าและของใหม่) ต้องตรวจสอบข้อมูลจำเพาะของอุปกรณ์ให้</a:t>
            </a:r>
          </a:p>
          <a:p>
            <a:pPr lvl="1" eaLnBrk="0" hangingPunct="0">
              <a:spcBef>
                <a:spcPct val="20000"/>
              </a:spcBef>
              <a:buFontTx/>
              <a:buChar char="-"/>
              <a:defRPr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 ถูกต้อง เช่น ชนิดและกำลังไฟฟ้าที่หลอดและบัล</a:t>
            </a:r>
            <a:r>
              <a:rPr lang="th-TH" sz="1800" dirty="0" err="1" smtClean="0">
                <a:latin typeface="Tahoma" pitchFamily="34" charset="0"/>
                <a:cs typeface="Tahoma" pitchFamily="34" charset="0"/>
              </a:rPr>
              <a:t>ลาสต์</a:t>
            </a: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marL="1255713" lvl="1" indent="-798513" eaLnBrk="0" hangingPunct="0">
              <a:spcBef>
                <a:spcPct val="20000"/>
              </a:spcBef>
              <a:defRPr/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จำนวนที่แน่นอนในการปรับปรุง</a:t>
            </a:r>
          </a:p>
          <a:p>
            <a:pPr marL="1255713" lvl="1" indent="-798513" eaLnBrk="0" hangingPunct="0">
              <a:spcBef>
                <a:spcPct val="20000"/>
              </a:spcBef>
              <a:defRPr/>
            </a:pP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marL="1255713" lvl="1" indent="-798513" eaLnBrk="0" hangingPunct="0">
              <a:spcBef>
                <a:spcPct val="20000"/>
              </a:spcBef>
            </a:pPr>
            <a:r>
              <a:rPr lang="th-TH" sz="1800" b="1" i="1" dirty="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ทั้งนี้ หลังปรับปรุงอาจมีค่าการส่องสว่างต่ำกว่าก่อนปรับปรุงก็เป็นได้ แต่ต้องไม่ต่ำกว่า</a:t>
            </a:r>
          </a:p>
          <a:p>
            <a:pPr marL="1255713" lvl="1" indent="-798513" eaLnBrk="0" hangingPunct="0">
              <a:spcBef>
                <a:spcPct val="20000"/>
              </a:spcBef>
            </a:pPr>
            <a:r>
              <a:rPr lang="th-TH" sz="1800" b="1" i="1" dirty="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ค่ามาตรฐานการส่องสว่างในแต่ละประเภทการใช้งาน (ห้อง)</a:t>
            </a:r>
          </a:p>
          <a:p>
            <a:endParaRPr lang="th-TH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7</a:t>
            </a:fld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28670"/>
            <a:ext cx="4905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ระบบปรับอากาศแบบแยกส่วน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Picture 2" descr="http://sell.lulusoso.com/upload/20120523/Pure_Air_Conditioner_Multi_Split_Type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571612"/>
            <a:ext cx="4019550" cy="419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13"/>
          <p:cNvGrpSpPr/>
          <p:nvPr/>
        </p:nvGrpSpPr>
        <p:grpSpPr>
          <a:xfrm>
            <a:off x="4393971" y="1857364"/>
            <a:ext cx="4266474" cy="2808312"/>
            <a:chOff x="4599003" y="2852936"/>
            <a:chExt cx="4266474" cy="2808312"/>
          </a:xfrm>
        </p:grpSpPr>
        <p:sp>
          <p:nvSpPr>
            <p:cNvPr id="10" name="TextBox 9"/>
            <p:cNvSpPr txBox="1"/>
            <p:nvPr/>
          </p:nvSpPr>
          <p:spPr>
            <a:xfrm>
              <a:off x="5058969" y="3152581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b="1" dirty="0" smtClean="0">
                  <a:latin typeface="Tahoma" pitchFamily="34" charset="0"/>
                  <a:cs typeface="Tahoma" pitchFamily="34" charset="0"/>
                </a:rPr>
                <a:t>ตรวจวัด</a:t>
              </a:r>
              <a:r>
                <a:rPr lang="en-US" sz="1800" b="1" dirty="0" smtClean="0">
                  <a:latin typeface="Tahoma" pitchFamily="34" charset="0"/>
                  <a:cs typeface="Tahoma" pitchFamily="34" charset="0"/>
                </a:rPr>
                <a:t> kW</a:t>
              </a:r>
              <a:endParaRPr lang="en-US" sz="18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76055" y="3719934"/>
              <a:ext cx="2345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b="1" dirty="0" smtClean="0">
                  <a:latin typeface="Tahoma" pitchFamily="34" charset="0"/>
                  <a:cs typeface="Tahoma" pitchFamily="34" charset="0"/>
                </a:rPr>
                <a:t>ตรวจวัด</a:t>
              </a:r>
              <a:r>
                <a:rPr lang="en-US" sz="1800" b="1" dirty="0" smtClean="0">
                  <a:latin typeface="Tahoma" pitchFamily="34" charset="0"/>
                  <a:cs typeface="Tahoma" pitchFamily="34" charset="0"/>
                </a:rPr>
                <a:t> TR (Btu/h)</a:t>
              </a:r>
              <a:endParaRPr lang="en-US" sz="18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01625" y="4295998"/>
              <a:ext cx="3600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latin typeface="Tahoma" pitchFamily="34" charset="0"/>
                  <a:cs typeface="Tahoma" pitchFamily="34" charset="0"/>
                </a:rPr>
                <a:t>ตรวจวัดเปอร์เซ็นต์การทำงานของคอมเพรสเซอร์</a:t>
              </a:r>
              <a:endParaRPr lang="en-US" sz="18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" name="Rounded Rectangle 9"/>
            <p:cNvSpPr/>
            <p:nvPr/>
          </p:nvSpPr>
          <p:spPr>
            <a:xfrm>
              <a:off x="4932040" y="2852936"/>
              <a:ext cx="3617487" cy="2808312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3614919" y="4060384"/>
              <a:ext cx="2337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b="1" i="1" dirty="0" smtClean="0">
                  <a:solidFill>
                    <a:srgbClr val="0000CC"/>
                  </a:solidFill>
                  <a:latin typeface="Tahoma" pitchFamily="34" charset="0"/>
                  <a:cs typeface="Tahoma" pitchFamily="34" charset="0"/>
                </a:rPr>
                <a:t>ภาระการทำความเย็น</a:t>
              </a:r>
              <a:endParaRPr lang="en-US" sz="1800" b="1" i="1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7818235" y="4103831"/>
              <a:ext cx="17251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b="1" i="1" dirty="0" smtClean="0">
                  <a:solidFill>
                    <a:srgbClr val="009900"/>
                  </a:solidFill>
                  <a:latin typeface="Tahoma" pitchFamily="34" charset="0"/>
                  <a:cs typeface="Tahoma" pitchFamily="34" charset="0"/>
                </a:rPr>
                <a:t>สภาวะแวดล้อม</a:t>
              </a:r>
              <a:endParaRPr lang="en-US" sz="1800" b="1" i="1" dirty="0">
                <a:solidFill>
                  <a:srgbClr val="00990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8</a:t>
            </a:fld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00108"/>
            <a:ext cx="4881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ระบบปรับอากาศแบบรวมศูนย์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Picture 4" descr="33a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571612"/>
            <a:ext cx="3853716" cy="2304256"/>
          </a:xfrm>
          <a:prstGeom prst="rect">
            <a:avLst/>
          </a:prstGeom>
          <a:solidFill>
            <a:srgbClr val="008000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9" name="Picture 12" descr="IMG_5046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29058" y="1571612"/>
            <a:ext cx="2751141" cy="3384376"/>
          </a:xfrm>
          <a:prstGeom prst="rect">
            <a:avLst/>
          </a:prstGeom>
        </p:spPr>
      </p:pic>
      <p:pic>
        <p:nvPicPr>
          <p:cNvPr id="10" name="Picture 14" descr="IMG_429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4414" y="4723863"/>
            <a:ext cx="2688299" cy="2016224"/>
          </a:xfrm>
          <a:prstGeom prst="rect">
            <a:avLst/>
          </a:prstGeom>
        </p:spPr>
      </p:pic>
      <p:pic>
        <p:nvPicPr>
          <p:cNvPr id="11" name="Picture 15" descr="IMG_4296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5074" y="4412198"/>
            <a:ext cx="2688299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286520"/>
            <a:ext cx="2133600" cy="365125"/>
          </a:xfrm>
        </p:spPr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9</a:t>
            </a:fld>
            <a:endParaRPr lang="th-TH" dirty="0"/>
          </a:p>
        </p:txBody>
      </p:sp>
      <p:graphicFrame>
        <p:nvGraphicFramePr>
          <p:cNvPr id="8" name="Diagram 11"/>
          <p:cNvGraphicFramePr/>
          <p:nvPr>
            <p:extLst>
              <p:ext uri="{D42A27DB-BD31-4B8C-83A1-F6EECF244321}">
                <p14:modId xmlns:p14="http://schemas.microsoft.com/office/powerpoint/2010/main" val="1179922671"/>
              </p:ext>
            </p:extLst>
          </p:nvPr>
        </p:nvGraphicFramePr>
        <p:xfrm>
          <a:off x="285720" y="1807192"/>
          <a:ext cx="85011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000108"/>
            <a:ext cx="5788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ระบบปรับอากาศแบบรวมศูนย์ (ต่อ)</a:t>
            </a:r>
            <a:endParaRPr lang="en-US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tretch>
            <a:fillRect l="-2229" r="-2675" b="-6168"/>
          </a:stretch>
        </a:blipFill>
      </a:spPr>
      <a:bodyPr/>
      <a:lstStyle>
        <a:defPPr>
          <a:defRPr>
            <a:noFill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000" b="1" dirty="0" smtClean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5434</TotalTime>
  <Words>726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Angsana New</vt:lpstr>
      <vt:lpstr>Arial</vt:lpstr>
      <vt:lpstr>Calibri</vt:lpstr>
      <vt:lpstr>Cordia New</vt:lpstr>
      <vt:lpstr>Tahoma</vt:lpstr>
      <vt:lpstr>TH SarabunPSK</vt:lpstr>
      <vt:lpstr>Wingdings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อาคารฉลากทอง</dc:title>
  <dc:creator>nathawut</dc:creator>
  <cp:lastModifiedBy>wilawan</cp:lastModifiedBy>
  <cp:revision>457</cp:revision>
  <dcterms:created xsi:type="dcterms:W3CDTF">2012-02-01T09:23:51Z</dcterms:created>
  <dcterms:modified xsi:type="dcterms:W3CDTF">2015-04-07T04:05:17Z</dcterms:modified>
</cp:coreProperties>
</file>