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2" r:id="rId2"/>
    <p:sldId id="319" r:id="rId3"/>
    <p:sldId id="368" r:id="rId4"/>
    <p:sldId id="373" r:id="rId5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6600"/>
    <a:srgbClr val="0000CC"/>
    <a:srgbClr val="0066FF"/>
    <a:srgbClr val="CC6600"/>
    <a:srgbClr val="990099"/>
    <a:srgbClr val="660033"/>
    <a:srgbClr val="FFFFCC"/>
    <a:srgbClr val="99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4709" autoAdjust="0"/>
  </p:normalViewPr>
  <p:slideViewPr>
    <p:cSldViewPr>
      <p:cViewPr varScale="1">
        <p:scale>
          <a:sx n="98" d="100"/>
          <a:sy n="98" d="100"/>
        </p:scale>
        <p:origin x="72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DFC51-2CB2-44EC-8E1E-58BCACA14128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AA2AF-A855-4DA6-813C-8D551EF3C4E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037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21F1-FC81-4132-9A97-07A7F46D9FD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A73495B-C080-467A-8A72-026EC904929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565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4A065-0A73-455C-9C64-D2BF419C5A84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29DF-A3E7-4047-8469-8A5C95EB614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21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18E6-008B-4D52-A981-82B9FBADCE22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26388-C048-468F-86A3-FFCB41CD9B1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694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5F2F-AE4C-4DAD-8BB0-4F31EA8F1F0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800"/>
            </a:lvl1pPr>
          </a:lstStyle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317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3629-C753-4031-BD5C-BECF45FCBF35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41E9857-5219-4280-B0C3-D4604BFA3232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8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C968-84E1-49EA-A1F4-76CCD14D0A8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1EFD-9AFE-48A6-B1F7-702C124E64B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8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6A5DC-B778-4DDA-BA60-282A8A4D8077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8280-6EC8-416E-947C-585F1FF0598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205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9D9F-C5D9-41F0-A47C-081B9C6256F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82F3C-212C-42BA-9C6A-BC4F6ABF9DA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5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72D2-8CDB-4C29-BAC2-44F56FF6B10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4E81-3BE4-411C-B597-21C8C13A12F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778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AF8D-B907-470D-83E6-FD0FB54A593C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C9AD-FF17-435F-A781-FFF0905FA8B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6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8895-38F2-4D29-80D0-BEB922230B98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C5D9D-B849-41BA-96A8-BB4FCBFFFD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426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B89B53-E7B4-4721-A795-6A38353B903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th-TH" sz="16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r"/>
            <a:fld id="{9BF886F8-6CD0-48EF-84AB-8647602A4571}" type="slidenum">
              <a:rPr lang="th-TH" smtClean="0"/>
              <a:pPr algn="r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86" y="2132856"/>
            <a:ext cx="9028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36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16160"/>
            <a:ext cx="9144000" cy="184184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57158" y="171448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กฎกติกาในการประเมินผลประหยัด</a:t>
            </a:r>
            <a:endParaRPr lang="th-TH" sz="4000" dirty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0526" y="4643446"/>
            <a:ext cx="168347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h-TH" sz="2000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ดำรงค์</a:t>
            </a:r>
            <a:r>
              <a:rPr lang="th-TH" sz="2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บัวยอม</a:t>
            </a:r>
          </a:p>
        </p:txBody>
      </p:sp>
    </p:spTree>
    <p:extLst>
      <p:ext uri="{BB962C8B-B14F-4D97-AF65-F5344CB8AC3E}">
        <p14:creationId xmlns:p14="http://schemas.microsoft.com/office/powerpoint/2010/main" val="10636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0836" y="18926"/>
            <a:ext cx="1468238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530728" cy="3967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ตัวแทนหมายเลขภาพนิ่ง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  <p:pic>
        <p:nvPicPr>
          <p:cNvPr id="20" name="รูปภาพ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14209"/>
            <a:ext cx="5643570" cy="6437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4224" y="1124744"/>
            <a:ext cx="6204000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1.1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มาตรการอะไรที่เข้าข่ายพิจารณา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34" y="1768136"/>
            <a:ext cx="8136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ต้องเป็นมาตรการที่วัดผลประหยัดได้  ทั้งลงทุน และไม่ลงทุน และดำเนินการในอาคารที่นำเสนอ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มาตรการเนื่องมาจากพฤติกรรม  การรณรงค์จะไม่ได้พิจารณาในหมวดนี้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8596" y="3643314"/>
            <a:ext cx="6204000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1.2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ต้องดำเนินมาตรการเมื่อใด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472" y="4357694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ต้องดำเนินการหลังการแจ้งมายังโครงการ มาตรการที่ดำเนินการก่อน จะไม่ได้รับการพิจารณา  หรือปริมาณที่ทำไปก่อนจะไม่พิจารณา</a:t>
            </a:r>
          </a:p>
        </p:txBody>
      </p:sp>
    </p:spTree>
    <p:extLst>
      <p:ext uri="{BB962C8B-B14F-4D97-AF65-F5344CB8AC3E}">
        <p14:creationId xmlns:p14="http://schemas.microsoft.com/office/powerpoint/2010/main" val="17736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578"/>
            <a:ext cx="9144000" cy="12144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3</a:t>
            </a:fld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384224" y="980728"/>
            <a:ext cx="8292232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1.3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ผลประหยัดประเมินในช่วงเวลาเท่าใด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1631547"/>
            <a:ext cx="8136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ประเมินในระยะเวลา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ไม่ว่าจะติดตั้งแล้วเสร็จช่วงใดของปี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596" y="2428868"/>
            <a:ext cx="8555152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1.4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คิดร้อยละของผลประหยัดเทียบกับอะไร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910" y="321468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ผลประหยัดรวมของทุกมาตรการ เทียบกับการใช้ไฟฟ้ารวมของอาคารในรอบ </a:t>
            </a:r>
            <a:r>
              <a:rPr lang="en-US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เป็นร้อยละ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9336" y="4221088"/>
            <a:ext cx="8555152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1.5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หากยกเลิกมาตรการ หลังยื่นแผนจะเป็นอย่างไร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5556" y="4743728"/>
            <a:ext cx="8352928" cy="531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ไม่คิดผลประหยัดสำหรับมาตรการนั้น</a:t>
            </a: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4</a:t>
            </a:fld>
            <a:endParaRPr lang="th-TH" dirty="0"/>
          </a:p>
        </p:txBody>
      </p:sp>
      <p:pic>
        <p:nvPicPr>
          <p:cNvPr id="10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1214422"/>
            <a:ext cx="8555152" cy="570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1.6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หากตรวจวัดผลไม่ทันในระยะเวลา จะเป็นอย่างไร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720" y="1928802"/>
            <a:ext cx="8352928" cy="531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h-TH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ไม่คิดผลประหยัดสำหรับมาตรการนั้น</a:t>
            </a: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tretch>
            <a:fillRect l="-2229" r="-2675" b="-6168"/>
          </a:stretch>
        </a:blipFill>
      </a:spPr>
      <a:bodyPr/>
      <a:lstStyle>
        <a:defPPr>
          <a:defRPr>
            <a:noFill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000" b="1" dirty="0" smtClean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5488</TotalTime>
  <Words>197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Tahoma</vt:lpstr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อาคารฉลากทอง</dc:title>
  <dc:creator>nathawut</dc:creator>
  <cp:lastModifiedBy>wilawan</cp:lastModifiedBy>
  <cp:revision>465</cp:revision>
  <dcterms:created xsi:type="dcterms:W3CDTF">2012-02-01T09:23:51Z</dcterms:created>
  <dcterms:modified xsi:type="dcterms:W3CDTF">2015-04-07T04:05:58Z</dcterms:modified>
</cp:coreProperties>
</file>